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2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 id="2147484028" r:id="rId4"/>
    <p:sldMasterId id="2147484064" r:id="rId5"/>
  </p:sldMasterIdLst>
  <p:notesMasterIdLst>
    <p:notesMasterId r:id="rId17"/>
  </p:notesMasterIdLst>
  <p:handoutMasterIdLst>
    <p:handoutMasterId r:id="rId18"/>
  </p:handoutMasterIdLst>
  <p:sldIdLst>
    <p:sldId id="495" r:id="rId6"/>
    <p:sldId id="562" r:id="rId7"/>
    <p:sldId id="550" r:id="rId8"/>
    <p:sldId id="559" r:id="rId9"/>
    <p:sldId id="487" r:id="rId10"/>
    <p:sldId id="470" r:id="rId11"/>
    <p:sldId id="561" r:id="rId12"/>
    <p:sldId id="548" r:id="rId13"/>
    <p:sldId id="469" r:id="rId14"/>
    <p:sldId id="554" r:id="rId15"/>
    <p:sldId id="563" r:id="rId16"/>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Calibri"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C4AF657E-2E51-1443-9F96-28B047CAB4A2}">
          <p14:sldIdLst>
            <p14:sldId id="495"/>
            <p14:sldId id="562"/>
            <p14:sldId id="550"/>
            <p14:sldId id="559"/>
            <p14:sldId id="487"/>
            <p14:sldId id="470"/>
            <p14:sldId id="561"/>
            <p14:sldId id="548"/>
            <p14:sldId id="469"/>
            <p14:sldId id="554"/>
            <p14:sldId id="563"/>
          </p14:sldIdLst>
        </p14:section>
        <p14:section name="Appendix" id="{44545C90-DC2D-3541-91E8-1BF77DB26BCD}">
          <p14:sldIdLst/>
        </p14:section>
        <p14:section name="Alternate Industry Slides" id="{0A943654-298C-1F40-9113-990BB837F992}">
          <p14:sldIdLst/>
        </p14:section>
        <p14:section name="Perfecto" id="{20F2BF32-1929-594C-9FE5-BEA0EE6944F5}">
          <p14:sldIdLst/>
        </p14:section>
      </p14:sectionLst>
    </p:ext>
    <p:ext uri="{EFAFB233-063F-42B5-8137-9DF3F51BA10A}">
      <p15:sldGuideLst xmlns:p15="http://schemas.microsoft.com/office/powerpoint/2012/main">
        <p15:guide id="1" pos="7265" userDrawn="1">
          <p15:clr>
            <a:srgbClr val="A4A3A4"/>
          </p15:clr>
        </p15:guide>
        <p15:guide id="2" orient="horz" pos="36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 Cadet" initials="C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546A"/>
    <a:srgbClr val="425563"/>
    <a:srgbClr val="D9D9D9"/>
    <a:srgbClr val="82BC41"/>
    <a:srgbClr val="0F3546"/>
    <a:srgbClr val="6AB17D"/>
    <a:srgbClr val="163B4F"/>
    <a:srgbClr val="093244"/>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autoAdjust="0"/>
    <p:restoredTop sz="63704" autoAdjust="0"/>
  </p:normalViewPr>
  <p:slideViewPr>
    <p:cSldViewPr snapToGrid="0">
      <p:cViewPr varScale="1">
        <p:scale>
          <a:sx n="56" d="100"/>
          <a:sy n="56" d="100"/>
        </p:scale>
        <p:origin x="1976" y="176"/>
      </p:cViewPr>
      <p:guideLst>
        <p:guide pos="7265"/>
        <p:guide orient="horz" pos="36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3.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A1B9B0D-5C1D-4246-9B22-03AC08120BEB}" type="datetimeFigureOut">
              <a:rPr lang="en-US"/>
              <a:pPr>
                <a:defRPr/>
              </a:pPr>
              <a:t>9/25/18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CF2E552-D085-B44A-92C2-C4342D54A383}" type="slidenum">
              <a:rPr lang="en-US"/>
              <a:pPr>
                <a:defRPr/>
              </a:pPr>
              <a:t>‹#›</a:t>
            </a:fld>
            <a:endParaRPr lang="en-US"/>
          </a:p>
        </p:txBody>
      </p:sp>
    </p:spTree>
    <p:extLst>
      <p:ext uri="{BB962C8B-B14F-4D97-AF65-F5344CB8AC3E}">
        <p14:creationId xmlns:p14="http://schemas.microsoft.com/office/powerpoint/2010/main" val="1126881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46"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46" eaLnBrk="1" fontAlgn="auto" hangingPunct="1">
              <a:spcBef>
                <a:spcPts val="0"/>
              </a:spcBef>
              <a:spcAft>
                <a:spcPts val="0"/>
              </a:spcAft>
              <a:defRPr sz="1200">
                <a:latin typeface="+mn-lt"/>
              </a:defRPr>
            </a:lvl1pPr>
          </a:lstStyle>
          <a:p>
            <a:pPr>
              <a:defRPr/>
            </a:pPr>
            <a:fld id="{718E6356-FDB8-D143-BCA3-9C1659579188}" type="datetimeFigureOut">
              <a:rPr lang="en-US"/>
              <a:pPr>
                <a:defRPr/>
              </a:pPr>
              <a:t>9/25/18</a:t>
            </a:fld>
            <a:endParaRPr lang="en-US"/>
          </a:p>
        </p:txBody>
      </p:sp>
      <p:sp>
        <p:nvSpPr>
          <p:cNvPr id="4" name="Slide Image Placeholder 3"/>
          <p:cNvSpPr>
            <a:spLocks noGrp="1" noRot="1" noChangeAspect="1"/>
          </p:cNvSpPr>
          <p:nvPr>
            <p:ph type="sldImg" idx="2"/>
          </p:nvPr>
        </p:nvSpPr>
        <p:spPr>
          <a:xfrm>
            <a:off x="3754120" y="1143000"/>
            <a:ext cx="2418080" cy="136017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1143000"/>
            <a:ext cx="5486400" cy="68580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46"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46" eaLnBrk="1" fontAlgn="auto" hangingPunct="1">
              <a:spcBef>
                <a:spcPts val="0"/>
              </a:spcBef>
              <a:spcAft>
                <a:spcPts val="0"/>
              </a:spcAft>
              <a:defRPr sz="1200">
                <a:latin typeface="+mn-lt"/>
              </a:defRPr>
            </a:lvl1pPr>
          </a:lstStyle>
          <a:p>
            <a:pPr>
              <a:defRPr/>
            </a:pPr>
            <a:fld id="{81FD34C3-BAC1-9947-94C4-935119E03871}" type="slidenum">
              <a:rPr lang="en-US"/>
              <a:pPr>
                <a:defRPr/>
              </a:pPr>
              <a:t>‹#›</a:t>
            </a:fld>
            <a:endParaRPr lang="en-US"/>
          </a:p>
        </p:txBody>
      </p:sp>
    </p:spTree>
    <p:extLst>
      <p:ext uri="{BB962C8B-B14F-4D97-AF65-F5344CB8AC3E}">
        <p14:creationId xmlns:p14="http://schemas.microsoft.com/office/powerpoint/2010/main" val="2105641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ithub.com/Project-Quantum/Quantum-Starter-Kit/wiki/Object%20Repository"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github.com/Project-Quantum/Quantum-Starter-Kit/wiki/Perfecto%20predefined%20steps" TargetMode="External"/><Relationship Id="rId4" Type="http://schemas.openxmlformats.org/officeDocument/2006/relationships/hyperlink" Target="http://developers.perfectomobile.com/display/PD/Reporti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German_federal_stat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r>
              <a:rPr lang="en-US" u="sng" dirty="0"/>
              <a:t>Withou</a:t>
            </a:r>
            <a:r>
              <a:rPr lang="en-US" u="sng" baseline="0" dirty="0"/>
              <a:t>t Perfecto</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mn-ea"/>
                <a:cs typeface="+mn-cs"/>
              </a:rPr>
              <a:t>Typically, companies end up with an architecture that “stitches together” a number of disconnected tools and infrastructure components. For instance, they might have different labs for mobile and web testing, with separate reporting frameworks. Such a disjointed architecture leads to teams spending significant amounts of time creating and then maintaining integrations between tools and underlying infrastructure. Over time these integrations become yet another time consuming non-core activity, which negatively impacts their ability to achieve high velocity and quality of digital delivery. </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n-ea"/>
              <a:cs typeface="+mn-cs"/>
            </a:endParaRPr>
          </a:p>
          <a:p>
            <a:r>
              <a:rPr lang="en-US" u="sng" dirty="0"/>
              <a:t>Perfecto’s Architecture</a:t>
            </a: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mn-ea"/>
                <a:cs typeface="+mn-cs"/>
              </a:rPr>
              <a:t>By contrast, Perfecto’s Continuous Quality Lab has been architected from the ground up as a cohesive platform unifying DevOps tools and underlying test infrastructure. For instance, with Perfecto, both mobile and web resources are part of one global lab. All test results are aggregated in one pane of glass - Perfecto’s </a:t>
            </a:r>
            <a:r>
              <a:rPr kumimoji="0" lang="en-US" sz="1200" b="0" i="0" u="none" strike="noStrike" kern="1200" cap="none" spc="0" normalizeH="0" baseline="0" noProof="0" dirty="0" err="1">
                <a:ln>
                  <a:noFill/>
                </a:ln>
                <a:solidFill>
                  <a:prstClr val="black"/>
                </a:solidFill>
                <a:effectLst/>
                <a:uLnTx/>
                <a:uFillTx/>
                <a:latin typeface="Calibri" charset="0"/>
                <a:ea typeface="+mn-ea"/>
                <a:cs typeface="+mn-cs"/>
              </a:rPr>
              <a:t>DigitalZoom</a:t>
            </a:r>
            <a:r>
              <a:rPr kumimoji="0" lang="en-US" sz="1200" b="0" i="0" u="none" strike="noStrike" kern="1200" cap="none" spc="0" normalizeH="0" baseline="0" noProof="0" dirty="0">
                <a:ln>
                  <a:noFill/>
                </a:ln>
                <a:solidFill>
                  <a:prstClr val="black"/>
                </a:solidFill>
                <a:effectLst/>
                <a:uLnTx/>
                <a:uFillTx/>
                <a:latin typeface="Calibri" charset="0"/>
                <a:ea typeface="+mn-ea"/>
                <a:cs typeface="+mn-cs"/>
              </a:rPr>
              <a:t> reporting portal. The portal delivers a unified digital quality view, accelerating feedback loops and digital delivery at scale.</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n-ea"/>
              <a:cs typeface="+mn-cs"/>
            </a:endParaRPr>
          </a:p>
          <a:p>
            <a:r>
              <a:rPr lang="en-US" baseline="0" dirty="0"/>
              <a:t> </a:t>
            </a:r>
            <a:endParaRPr lang="en-US" dirty="0"/>
          </a:p>
        </p:txBody>
      </p:sp>
      <p:sp>
        <p:nvSpPr>
          <p:cNvPr id="4" name="Slide Number Placeholder 3"/>
          <p:cNvSpPr>
            <a:spLocks noGrp="1"/>
          </p:cNvSpPr>
          <p:nvPr>
            <p:ph type="sldNum" sz="quarter" idx="10"/>
          </p:nvPr>
        </p:nvSpPr>
        <p:spPr/>
        <p:txBody>
          <a:bodyPr/>
          <a:lstStyle/>
          <a:p>
            <a:fld id="{B100D9F8-030A-694F-AF7E-814949EEF5F0}" type="slidenum">
              <a:rPr lang="en-US" smtClean="0"/>
              <a:t>3</a:t>
            </a:fld>
            <a:endParaRPr lang="en-US"/>
          </a:p>
        </p:txBody>
      </p:sp>
    </p:spTree>
    <p:extLst>
      <p:ext uri="{BB962C8B-B14F-4D97-AF65-F5344CB8AC3E}">
        <p14:creationId xmlns:p14="http://schemas.microsoft.com/office/powerpoint/2010/main" val="375514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CF03E1B-7815-497E-BB09-96F6D371F14F}"/>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Perfecto’s Continuous Quality Lab</a:t>
            </a:r>
            <a:r>
              <a:rPr lang="en-US" sz="1200" b="0" i="0" kern="1200" dirty="0">
                <a:solidFill>
                  <a:schemeClr val="tx1"/>
                </a:solidFill>
                <a:effectLst/>
                <a:latin typeface="+mn-lt"/>
                <a:ea typeface="+mn-ea"/>
                <a:cs typeface="+mn-cs"/>
              </a:rPr>
              <a:t> is comprised of three parts: the lab infrastructure, test automation and test analytics. All three are exposed via a REST API for easy integration within enterprise DevOps toolchains. The Lab provides managed digital apps testing resources as a service. This is complemented by test automation capabilities that enable creating configurable test environments that mirror customers worldwide. Perfecto’s open approach extends open source tools enabling enterprises to match market speed. Test automation is more than creating scripts and executing with a lab. Quantum is an end to end framework encompassing authoring, execution and analytics.</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Quantum enables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Easy environment setup</a:t>
            </a:r>
            <a:r>
              <a:rPr lang="en-US" sz="1200" b="0" i="0" kern="1200" dirty="0">
                <a:solidFill>
                  <a:schemeClr val="tx1"/>
                </a:solidFill>
                <a:effectLst/>
                <a:latin typeface="+mn-lt"/>
                <a:ea typeface="+mn-ea"/>
                <a:cs typeface="+mn-cs"/>
              </a:rPr>
              <a:t> - lab access, user authentication, and driver management.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Test creation</a:t>
            </a:r>
            <a:r>
              <a:rPr lang="en-US" sz="1200" b="0" i="0" kern="1200" dirty="0">
                <a:solidFill>
                  <a:schemeClr val="tx1"/>
                </a:solidFill>
                <a:effectLst/>
                <a:latin typeface="+mn-lt"/>
                <a:ea typeface="+mn-ea"/>
                <a:cs typeface="+mn-cs"/>
              </a:rPr>
              <a:t> - BDD for easy-to-use English phrased steps and </a:t>
            </a:r>
            <a:r>
              <a:rPr lang="en-US" sz="1200" b="0" i="0" u="none" strike="noStrike" kern="1200" dirty="0">
                <a:solidFill>
                  <a:schemeClr val="tx1"/>
                </a:solidFill>
                <a:effectLst/>
                <a:latin typeface="+mn-lt"/>
                <a:ea typeface="+mn-ea"/>
                <a:cs typeface="+mn-cs"/>
                <a:hlinkClick r:id="rId3" invalidUrl="https://github.com/Project-Quantum/Quantum-Starter-Kit/wiki/Object Repository"/>
              </a:rPr>
              <a:t>application objects</a:t>
            </a:r>
            <a:r>
              <a:rPr lang="en-US" sz="1200" b="0" i="0" kern="1200" dirty="0">
                <a:solidFill>
                  <a:schemeClr val="tx1"/>
                </a:solidFill>
                <a:effectLst/>
                <a:latin typeface="+mn-lt"/>
                <a:ea typeface="+mn-ea"/>
                <a:cs typeface="+mn-cs"/>
              </a:rPr>
              <a:t>, and for Java-skilled users, a more simple to use environment.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Result analysis</a:t>
            </a:r>
            <a:r>
              <a:rPr lang="en-US" sz="1200" b="0" i="0"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hlinkClick r:id="rId4"/>
              </a:rPr>
              <a:t>Perfecto Reporting</a:t>
            </a:r>
            <a:r>
              <a:rPr lang="en-US" sz="1200" b="0" i="0" kern="1200" dirty="0">
                <a:solidFill>
                  <a:schemeClr val="tx1"/>
                </a:solidFill>
                <a:effectLst/>
                <a:latin typeface="+mn-lt"/>
                <a:ea typeface="+mn-ea"/>
                <a:cs typeface="+mn-cs"/>
              </a:rPr>
              <a:t> incorporated into the test for analysis of test execution, with no intervention required by the test writer.</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 Driven mechanism</a:t>
            </a:r>
            <a:r>
              <a:rPr lang="en-US" sz="1200" b="0" i="0" kern="1200" dirty="0">
                <a:solidFill>
                  <a:schemeClr val="tx1"/>
                </a:solidFill>
                <a:effectLst/>
                <a:latin typeface="+mn-lt"/>
                <a:ea typeface="+mn-ea"/>
                <a:cs typeface="+mn-cs"/>
              </a:rPr>
              <a:t> - Support in commonly used data formats, like XML and CSV.</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Device management</a:t>
            </a:r>
            <a:r>
              <a:rPr lang="en-US" sz="1200" b="0" i="0" kern="1200" dirty="0">
                <a:solidFill>
                  <a:schemeClr val="tx1"/>
                </a:solidFill>
                <a:effectLst/>
                <a:latin typeface="+mn-lt"/>
                <a:ea typeface="+mn-ea"/>
                <a:cs typeface="+mn-cs"/>
              </a:rPr>
              <a:t> - Supports smart wait for devices, including queuing and retry mechanisms.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Perfecto pre-defined BDD steps</a:t>
            </a:r>
            <a:r>
              <a:rPr lang="en-US" sz="1200" b="0" i="0" kern="1200" dirty="0">
                <a:solidFill>
                  <a:schemeClr val="tx1"/>
                </a:solidFill>
                <a:effectLst/>
                <a:latin typeface="+mn-lt"/>
                <a:ea typeface="+mn-ea"/>
                <a:cs typeface="+mn-cs"/>
              </a:rPr>
              <a:t> - Including all </a:t>
            </a:r>
            <a:r>
              <a:rPr lang="en-US" sz="1200" b="0" i="0" u="none" strike="noStrike" kern="1200" dirty="0">
                <a:solidFill>
                  <a:schemeClr val="tx1"/>
                </a:solidFill>
                <a:effectLst/>
                <a:latin typeface="+mn-lt"/>
                <a:ea typeface="+mn-ea"/>
                <a:cs typeface="+mn-cs"/>
                <a:hlinkClick r:id="rId5" invalidUrl="https://github.com/Project-Quantum/Quantum-Starter-Kit/wiki/Perfecto predefined steps"/>
              </a:rPr>
              <a:t>Perfecto Mobile actions</a:t>
            </a:r>
            <a:r>
              <a:rPr lang="en-US" sz="1200" b="0" i="0" kern="1200" dirty="0">
                <a:solidFill>
                  <a:schemeClr val="tx1"/>
                </a:solidFill>
                <a:effectLst/>
                <a:latin typeface="+mn-lt"/>
                <a:ea typeface="+mn-ea"/>
                <a:cs typeface="+mn-cs"/>
              </a:rPr>
              <a:t> as Java and Cucumber utilities.</a:t>
            </a:r>
          </a:p>
          <a:p>
            <a:endParaRPr lang="en-US" dirty="0"/>
          </a:p>
        </p:txBody>
      </p:sp>
    </p:spTree>
    <p:extLst>
      <p:ext uri="{BB962C8B-B14F-4D97-AF65-F5344CB8AC3E}">
        <p14:creationId xmlns:p14="http://schemas.microsoft.com/office/powerpoint/2010/main" val="271429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r>
              <a:rPr lang="en-US" b="1" dirty="0"/>
              <a:t>Objective:  </a:t>
            </a:r>
            <a:r>
              <a:rPr lang="en-US" dirty="0"/>
              <a:t>Establish our unique value core differentiators</a:t>
            </a:r>
          </a:p>
          <a:p>
            <a:endParaRPr lang="en-US" b="1" dirty="0"/>
          </a:p>
          <a:p>
            <a:r>
              <a:rPr lang="en-US" b="1" dirty="0"/>
              <a:t>Example:</a:t>
            </a:r>
          </a:p>
          <a:p>
            <a:r>
              <a:rPr lang="en-US" dirty="0"/>
              <a:t>How is our lab different than alternatives?</a:t>
            </a:r>
          </a:p>
          <a:p>
            <a:endParaRPr lang="en-US" dirty="0"/>
          </a:p>
          <a:p>
            <a:r>
              <a:rPr lang="en-US" dirty="0"/>
              <a:t>There are six key capabilities that make our lab</a:t>
            </a:r>
          </a:p>
          <a:p>
            <a:r>
              <a:rPr lang="en-US" dirty="0"/>
              <a:t>uniquely capable to satisfy all four pillars of success</a:t>
            </a:r>
          </a:p>
          <a:p>
            <a:endParaRPr lang="en-US" dirty="0"/>
          </a:p>
          <a:p>
            <a:r>
              <a:rPr lang="en-US" dirty="0"/>
              <a:t>They are: &lt;read&gt; and supplement with below</a:t>
            </a:r>
          </a:p>
          <a:p>
            <a:pPr marL="228600" indent="-228600">
              <a:buFont typeface="+mj-lt"/>
              <a:buAutoNum type="arabicPeriod"/>
            </a:pPr>
            <a:r>
              <a:rPr lang="en-US" dirty="0"/>
              <a:t>Cloud is not hosting devices.  It’s much more than that.</a:t>
            </a:r>
          </a:p>
          <a:p>
            <a:pPr marL="228600" indent="-228600">
              <a:buAutoNum type="arabicPeriod"/>
            </a:pPr>
            <a:r>
              <a:rPr lang="en-US" dirty="0"/>
              <a:t>We connect to platforms differently than anyone else.  This removes flakiness and barriers to high automation.</a:t>
            </a:r>
          </a:p>
          <a:p>
            <a:pPr marL="228600" indent="-228600">
              <a:buAutoNum type="arabicPeriod"/>
            </a:pPr>
            <a:r>
              <a:rPr lang="en-US" dirty="0"/>
              <a:t>One lab for responsive web is an example, multiple screen sizes can be tested using the same script across both mobile and desktop browsers.</a:t>
            </a:r>
          </a:p>
          <a:p>
            <a:pPr marL="228600" indent="-228600">
              <a:buAutoNum type="arabicPeriod"/>
            </a:pPr>
            <a:r>
              <a:rPr lang="en-US" dirty="0"/>
              <a:t>Our solution is architected to allows us to detach our lab from the interface </a:t>
            </a:r>
            <a:r>
              <a:rPr lang="mr-IN" dirty="0"/>
              <a:t>–</a:t>
            </a:r>
            <a:r>
              <a:rPr lang="en-US" dirty="0"/>
              <a:t> allowing the lab to be embedded across tools</a:t>
            </a:r>
          </a:p>
          <a:p>
            <a:pPr marL="228600" indent="-228600">
              <a:buAutoNum type="arabicPeriod"/>
            </a:pPr>
            <a:r>
              <a:rPr lang="en-US" dirty="0"/>
              <a:t>We are the only vendor with the ability to perform persona based testing, defined as a parameter in you test scripts.  We decouple the persona conditions form the test case, allowing the same test to be run across different personas (with different network, location, background apps, </a:t>
            </a:r>
            <a:r>
              <a:rPr lang="en-US" dirty="0" err="1"/>
              <a:t>etc</a:t>
            </a:r>
            <a:r>
              <a:rPr lang="en-US" dirty="0"/>
              <a:t>).</a:t>
            </a:r>
          </a:p>
          <a:p>
            <a:pPr marL="228600" indent="-228600">
              <a:buAutoNum type="arabicPeriod"/>
            </a:pPr>
            <a:r>
              <a:rPr lang="en-US" dirty="0"/>
              <a:t>It is unique in that no reporting tool on the market provides a comprehensive digital view with the flexibility to see digital platform in one view, and zoom in to the point of failure, by platform/and step in the flow.</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pPr>
                <a:defRPr/>
              </a:pPr>
              <a:t>5</a:t>
            </a:fld>
            <a:endParaRPr lang="en-US"/>
          </a:p>
        </p:txBody>
      </p:sp>
    </p:spTree>
    <p:extLst>
      <p:ext uri="{BB962C8B-B14F-4D97-AF65-F5344CB8AC3E}">
        <p14:creationId xmlns:p14="http://schemas.microsoft.com/office/powerpoint/2010/main" val="107465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pPr>
              <a:defRPr/>
            </a:pPr>
            <a:endParaRPr lang="en-US" altLang="en-US" dirty="0">
              <a:latin typeface="Calibri" charset="0"/>
            </a:endParaRPr>
          </a:p>
          <a:p>
            <a:pPr>
              <a:defRPr/>
            </a:pPr>
            <a:r>
              <a:rPr lang="en-US" altLang="en-US" b="1" dirty="0">
                <a:latin typeface="Calibri" charset="0"/>
              </a:rPr>
              <a:t>Example:</a:t>
            </a:r>
          </a:p>
          <a:p>
            <a:pPr>
              <a:defRPr/>
            </a:pPr>
            <a:r>
              <a:rPr lang="en-US" altLang="en-US" dirty="0">
                <a:latin typeface="Calibri" charset="0"/>
              </a:rPr>
              <a:t>Cloud-first architecture does not equal hosted </a:t>
            </a:r>
          </a:p>
          <a:p>
            <a:pPr>
              <a:defRPr/>
            </a:pPr>
            <a:r>
              <a:rPr lang="en-US" altLang="en-US" dirty="0">
                <a:latin typeface="Calibri" charset="0"/>
              </a:rPr>
              <a:t>devices.  To achieve the four pillars, you need</a:t>
            </a:r>
          </a:p>
          <a:p>
            <a:pPr>
              <a:defRPr/>
            </a:pPr>
            <a:r>
              <a:rPr lang="en-US" altLang="en-US" dirty="0">
                <a:latin typeface="Calibri" charset="0"/>
              </a:rPr>
              <a:t>all of these elements. (review slide)</a:t>
            </a:r>
          </a:p>
          <a:p>
            <a:pPr>
              <a:defRPr/>
            </a:pPr>
            <a:endParaRPr lang="en-US" altLang="en-US" dirty="0">
              <a:latin typeface="Calibri" charset="0"/>
            </a:endParaRPr>
          </a:p>
          <a:p>
            <a:pPr>
              <a:defRPr/>
            </a:pPr>
            <a:r>
              <a:rPr lang="en-US" altLang="en-US" dirty="0">
                <a:latin typeface="Calibri" charset="0"/>
              </a:rPr>
              <a:t>Additional Notes:</a:t>
            </a:r>
          </a:p>
          <a:p>
            <a:pPr>
              <a:defRPr/>
            </a:pPr>
            <a:r>
              <a:rPr lang="en-US" altLang="en-US" dirty="0">
                <a:latin typeface="Calibri" charset="0"/>
              </a:rPr>
              <a:t>Perfecto is compliant with various certifications and third-party attestations. These include: </a:t>
            </a:r>
          </a:p>
          <a:p>
            <a:pPr>
              <a:buFont typeface="Arial" charset="0"/>
              <a:buChar char="•"/>
              <a:defRPr/>
            </a:pPr>
            <a:r>
              <a:rPr lang="en-US" altLang="en-US" b="1" dirty="0">
                <a:latin typeface="Calibri" charset="0"/>
              </a:rPr>
              <a:t>SSAE16. </a:t>
            </a:r>
            <a:r>
              <a:rPr lang="en-US" altLang="en-US" dirty="0">
                <a:latin typeface="Calibri" charset="0"/>
              </a:rPr>
              <a:t>This report includes detailed controls Perfecto operates along with an independent auditor opinion </a:t>
            </a:r>
            <a:r>
              <a:rPr lang="en-US" altLang="en-US" dirty="0">
                <a:latin typeface="SymbolMT" charset="0"/>
              </a:rPr>
              <a:t> </a:t>
            </a:r>
            <a:r>
              <a:rPr lang="en-US" altLang="en-US" dirty="0">
                <a:latin typeface="Calibri" charset="0"/>
              </a:rPr>
              <a:t>about the effective operation of those controls. </a:t>
            </a:r>
          </a:p>
          <a:p>
            <a:pPr>
              <a:buFont typeface="Arial" charset="0"/>
              <a:buChar char="•"/>
              <a:defRPr/>
            </a:pPr>
            <a:r>
              <a:rPr lang="en-US" altLang="en-US" b="1" dirty="0">
                <a:latin typeface="Calibri" charset="0"/>
              </a:rPr>
              <a:t>PCI DSS Level 1. </a:t>
            </a:r>
            <a:r>
              <a:rPr lang="en-US" altLang="en-US" dirty="0">
                <a:latin typeface="Calibri" charset="0"/>
              </a:rPr>
              <a:t>Perfecto has been independently validated to comply with the PCI Data Security Standard as a shared host service provider. </a:t>
            </a:r>
          </a:p>
          <a:p>
            <a:pPr>
              <a:buFont typeface="Arial" charset="0"/>
              <a:buChar char="•"/>
              <a:defRPr/>
            </a:pPr>
            <a:r>
              <a:rPr lang="en-US" altLang="en-US" b="1" dirty="0">
                <a:latin typeface="Calibri" charset="0"/>
              </a:rPr>
              <a:t>ISO 27001. </a:t>
            </a:r>
            <a:r>
              <a:rPr lang="en-US" altLang="en-US" dirty="0">
                <a:latin typeface="Calibri" charset="0"/>
              </a:rPr>
              <a:t>Perfecto has achieved ISO 27001 certification of the Information Security Management System (ISMS) covering infrastructure, data centers, and services. </a:t>
            </a:r>
          </a:p>
          <a:p>
            <a:pPr>
              <a:buFont typeface="Arial" charset="0"/>
              <a:buChar char="•"/>
              <a:defRPr/>
            </a:pPr>
            <a:r>
              <a:rPr lang="en-US" altLang="en-US" b="1" dirty="0">
                <a:latin typeface="Calibri" charset="0"/>
              </a:rPr>
              <a:t>HIPAA. </a:t>
            </a:r>
            <a:r>
              <a:rPr lang="en-US" altLang="en-US" dirty="0">
                <a:latin typeface="Calibri" charset="0"/>
              </a:rPr>
              <a:t>Perfecto is compliant with </a:t>
            </a:r>
            <a:r>
              <a:rPr lang="en-US" altLang="en-US" b="1" dirty="0">
                <a:latin typeface="Calibri" charset="0"/>
              </a:rPr>
              <a:t>HIPPA</a:t>
            </a:r>
            <a:r>
              <a:rPr lang="en-US" altLang="en-US" dirty="0">
                <a:latin typeface="Calibri" charset="0"/>
              </a:rPr>
              <a:t>’s Security and Privacy Rules.</a:t>
            </a:r>
          </a:p>
          <a:p>
            <a:pPr>
              <a:buFont typeface="Arial" charset="0"/>
              <a:buChar char="•"/>
              <a:defRPr/>
            </a:pPr>
            <a:r>
              <a:rPr lang="en-US" altLang="en-US" b="1" dirty="0">
                <a:latin typeface="Calibri" charset="0"/>
              </a:rPr>
              <a:t>US/EU Privacy Shield. </a:t>
            </a:r>
            <a:r>
              <a:rPr lang="en-US" altLang="en-US" dirty="0">
                <a:latin typeface="Calibri" charset="0"/>
              </a:rPr>
              <a:t>Perfecto maintains compliance with the 2016 EU data privacy law (formerly Safe Harbor). </a:t>
            </a:r>
            <a:r>
              <a:rPr lang="en-US" dirty="0"/>
              <a:t>The EU-U.S. Privacy Shield Framework was designed by the U.S. Department of Commerce and European Commission to provide companies on both sides of the Atlantic with a mechanism to comply with EU data protection requirements when transferring personal data from the European Union to the United States in support of transatlantic commerce.</a:t>
            </a:r>
            <a:endParaRPr lang="en-US" altLang="en-US" dirty="0">
              <a:latin typeface="SymbolMT" charset="0"/>
            </a:endParaRPr>
          </a:p>
          <a:p>
            <a:pPr>
              <a:buFont typeface="Arial" charset="0"/>
              <a:buChar char="•"/>
              <a:defRPr/>
            </a:pPr>
            <a:r>
              <a:rPr lang="en-US" altLang="en-US" b="1" dirty="0">
                <a:latin typeface="+mn-lt"/>
              </a:rPr>
              <a:t>Germany Data Privacy. </a:t>
            </a:r>
            <a:r>
              <a:rPr lang="en-US" altLang="en-US" dirty="0">
                <a:latin typeface="+mn-lt"/>
              </a:rPr>
              <a:t>No export of data outside of EU. New facilities scheduled for Q1 2017. </a:t>
            </a:r>
            <a:r>
              <a:rPr lang="en-US" dirty="0"/>
              <a:t>The German </a:t>
            </a:r>
            <a:r>
              <a:rPr lang="en-US" b="1" i="1" dirty="0" err="1"/>
              <a:t>Bundesdatenschutzgesetz</a:t>
            </a:r>
            <a:r>
              <a:rPr lang="en-US" dirty="0"/>
              <a:t> (</a:t>
            </a:r>
            <a:r>
              <a:rPr lang="en-US" b="1" dirty="0"/>
              <a:t>BDSG</a:t>
            </a:r>
            <a:r>
              <a:rPr lang="en-US" dirty="0"/>
              <a:t>) is a Federal data protection act, that together with the data protection acts of the </a:t>
            </a:r>
            <a:r>
              <a:rPr lang="en-US" dirty="0">
                <a:hlinkClick r:id="rId3" tooltip="German federal state"/>
              </a:rPr>
              <a:t>German federal states</a:t>
            </a:r>
            <a:r>
              <a:rPr lang="en-US" dirty="0"/>
              <a:t> and other area-specific regulations, governs the exposure of personal data, which are manually processed or stored in IT systems.</a:t>
            </a:r>
            <a:endParaRPr lang="en-US" altLang="en-US" dirty="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pPr>
                <a:defRPr/>
              </a:pPr>
              <a:t>6</a:t>
            </a:fld>
            <a:endParaRPr lang="en-US"/>
          </a:p>
        </p:txBody>
      </p:sp>
    </p:spTree>
    <p:extLst>
      <p:ext uri="{BB962C8B-B14F-4D97-AF65-F5344CB8AC3E}">
        <p14:creationId xmlns:p14="http://schemas.microsoft.com/office/powerpoint/2010/main" val="108297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a:p>
            <a:endParaRPr lang="en-US" dirty="0"/>
          </a:p>
          <a:p>
            <a:r>
              <a:rPr lang="en-US" dirty="0"/>
              <a:t>For quality, tool chain efficiency speaks to several items – the ability for automation developers to use the same UI for writing app and test code; the ability to import and export quality data from other tools.  (for example, Splunk or test NG). To achieve velocity test automation must be integrated into build automation (CI) strategies. </a:t>
            </a:r>
          </a:p>
          <a:p>
            <a:endParaRPr lang="en-US" dirty="0"/>
          </a:p>
          <a:p>
            <a:r>
              <a:rPr lang="en-US" dirty="0"/>
              <a:t>Our lab is integrated into the developer workflow.  Developers can develop code and run it on real devices, in the cloud, and validate and debug code, interactively with existing tools, without distracting context switching between different tools.  Immediate feedback, as I work.</a:t>
            </a:r>
          </a:p>
          <a:p>
            <a:endParaRPr lang="en-US" dirty="0"/>
          </a:p>
          <a:p>
            <a:r>
              <a:rPr lang="en-US" dirty="0"/>
              <a:t>Our architecture difference allows us to integrate into any environment, across SDLC teams.  This is hard to do, and needs to be built into the lab from the beginning to be accessed as a cloud solution, from anywhere.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D34C3-BAC1-9947-94C4-935119E03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25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a:p>
            <a:r>
              <a:rPr lang="en-US" b="1" dirty="0"/>
              <a:t>Example:</a:t>
            </a:r>
          </a:p>
          <a:p>
            <a:r>
              <a:rPr lang="en-US" dirty="0"/>
              <a:t>Frequency and volume of testing is going up.</a:t>
            </a:r>
          </a:p>
          <a:p>
            <a:r>
              <a:rPr lang="en-US" dirty="0"/>
              <a:t>The result is a bottleneck being created in the </a:t>
            </a:r>
          </a:p>
          <a:p>
            <a:r>
              <a:rPr lang="en-US" dirty="0"/>
              <a:t>form of test results that need to be reported on.</a:t>
            </a:r>
          </a:p>
          <a:p>
            <a:endParaRPr lang="en-US" dirty="0"/>
          </a:p>
          <a:p>
            <a:r>
              <a:rPr lang="en-US" dirty="0"/>
              <a:t>For example, Paycheck spends two man-days stitching together reports for management. </a:t>
            </a:r>
          </a:p>
          <a:p>
            <a:endParaRPr lang="en-US" dirty="0"/>
          </a:p>
          <a:p>
            <a:r>
              <a:rPr lang="en-US" dirty="0"/>
              <a:t>ESPN reported that they limited their test cases to what they could analyze within their release window, limiting their coverage, and not running all test the could because reporting capability limited their ability to use the test results in any meaningful way.</a:t>
            </a:r>
          </a:p>
          <a:p>
            <a:endParaRPr lang="en-US" dirty="0"/>
          </a:p>
          <a:p>
            <a:r>
              <a:rPr lang="en-US" dirty="0"/>
              <a:t>What is the view of your quality across digital platforms?  At the test suite level? At the test step where failure occurred?</a:t>
            </a:r>
          </a:p>
          <a:p>
            <a:endParaRPr lang="en-US" dirty="0"/>
          </a:p>
          <a:p>
            <a:r>
              <a:rPr lang="en-US" dirty="0" err="1"/>
              <a:t>DigitalZoom</a:t>
            </a:r>
            <a:r>
              <a:rPr lang="en-US" dirty="0"/>
              <a:t> is our reporting solution.  It is architected for a top to bottom view on digital quality.  From a high level view across all digital platforms, to a platform specific view, to the specific test step and device where failure occurred.</a:t>
            </a:r>
          </a:p>
          <a:p>
            <a:endParaRPr lang="en-US" dirty="0"/>
          </a:p>
          <a:p>
            <a:r>
              <a:rPr lang="en-US" dirty="0" err="1"/>
              <a:t>DigitalZoom</a:t>
            </a:r>
            <a:r>
              <a:rPr lang="en-US" dirty="0"/>
              <a:t> provides:</a:t>
            </a:r>
          </a:p>
          <a:p>
            <a:pPr marL="228600" indent="-228600">
              <a:buAutoNum type="arabicPeriod"/>
            </a:pPr>
            <a:r>
              <a:rPr lang="en-US" dirty="0"/>
              <a:t>Full traceability</a:t>
            </a:r>
          </a:p>
          <a:p>
            <a:pPr marL="228600" indent="-228600">
              <a:buAutoNum type="arabicPeriod"/>
            </a:pPr>
            <a:r>
              <a:rPr lang="en-US" dirty="0"/>
              <a:t>Full digital platform coverage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pPr>
                <a:defRPr/>
              </a:pPr>
              <a:t>8</a:t>
            </a:fld>
            <a:endParaRPr lang="en-US"/>
          </a:p>
        </p:txBody>
      </p:sp>
    </p:spTree>
    <p:extLst>
      <p:ext uri="{BB962C8B-B14F-4D97-AF65-F5344CB8AC3E}">
        <p14:creationId xmlns:p14="http://schemas.microsoft.com/office/powerpoint/2010/main" val="349508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a:p>
            <a:r>
              <a:rPr lang="en-US" b="1" dirty="0"/>
              <a:t>Example:</a:t>
            </a:r>
          </a:p>
          <a:p>
            <a:r>
              <a:rPr lang="en-US" dirty="0"/>
              <a:t>Responsive web apps today are tested with two</a:t>
            </a:r>
          </a:p>
          <a:p>
            <a:r>
              <a:rPr lang="en-US" dirty="0"/>
              <a:t>labs, by two different teams, independently.</a:t>
            </a:r>
          </a:p>
          <a:p>
            <a:endParaRPr lang="en-US" dirty="0"/>
          </a:p>
          <a:p>
            <a:r>
              <a:rPr lang="en-US" dirty="0"/>
              <a:t>One for desktop.  One for mobile web.  Having different approaches to test the same flow is inefficient.  </a:t>
            </a:r>
          </a:p>
          <a:p>
            <a:endParaRPr lang="en-US" dirty="0"/>
          </a:p>
          <a:p>
            <a:r>
              <a:rPr lang="en-US" dirty="0"/>
              <a:t>We offer one solution, with side-by-side testing, in parallel, using the same code for both desktop and mobile browsers.</a:t>
            </a:r>
          </a:p>
          <a:p>
            <a:endParaRPr lang="en-US" dirty="0"/>
          </a:p>
          <a:p>
            <a:r>
              <a:rPr lang="en-US" dirty="0"/>
              <a:t>(point 1)  In addition, all capabilities provided for desktop browsers are also available for mobile browser.  What about the case were you need to test location?</a:t>
            </a:r>
          </a:p>
          <a:p>
            <a:endParaRPr lang="en-US" dirty="0"/>
          </a:p>
          <a:p>
            <a:r>
              <a:rPr lang="en-US" dirty="0"/>
              <a:t>(point 2)  Once the test is run, how quickly can you compare results across mobile and web?  We have integrated, side-by-side reporting providing a complete platform view of what passed or failed, why, and where in the testing flow.</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pPr>
                <a:defRPr/>
              </a:pPr>
              <a:t>9</a:t>
            </a:fld>
            <a:endParaRPr lang="en-US"/>
          </a:p>
        </p:txBody>
      </p:sp>
    </p:spTree>
    <p:extLst>
      <p:ext uri="{BB962C8B-B14F-4D97-AF65-F5344CB8AC3E}">
        <p14:creationId xmlns:p14="http://schemas.microsoft.com/office/powerpoint/2010/main" val="393515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52993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GB"/>
          </a:p>
        </p:txBody>
      </p:sp>
      <p:sp>
        <p:nvSpPr>
          <p:cNvPr id="5" name="Text Placeholder 9"/>
          <p:cNvSpPr>
            <a:spLocks noGrp="1"/>
          </p:cNvSpPr>
          <p:nvPr>
            <p:ph type="body" sz="quarter" idx="12"/>
          </p:nvPr>
        </p:nvSpPr>
        <p:spPr>
          <a:xfrm>
            <a:off x="431371" y="1411818"/>
            <a:ext cx="3648000" cy="4705349"/>
          </a:xfrm>
          <a:prstGeom prst="rect">
            <a:avLst/>
          </a:prstGeom>
        </p:spPr>
        <p:txBody>
          <a:bodyPr bIns="46800"/>
          <a:lstStyle>
            <a:lvl1pPr marL="0" indent="0">
              <a:lnSpc>
                <a:spcPct val="100000"/>
              </a:lnSpc>
              <a:spcBef>
                <a:spcPts val="1600"/>
              </a:spcBef>
              <a:buNone/>
              <a:defRPr sz="2133">
                <a:solidFill>
                  <a:schemeClr val="accent1"/>
                </a:solidFill>
              </a:defRPr>
            </a:lvl1pPr>
            <a:lvl2pPr marL="0" indent="0">
              <a:lnSpc>
                <a:spcPct val="100000"/>
              </a:lnSpc>
              <a:spcBef>
                <a:spcPts val="800"/>
              </a:spcBef>
              <a:buNone/>
              <a:defRPr/>
            </a:lvl2pPr>
            <a:lvl3pPr marL="0" indent="0">
              <a:lnSpc>
                <a:spcPct val="100000"/>
              </a:lnSpc>
              <a:spcBef>
                <a:spcPts val="800"/>
              </a:spcBef>
              <a:buNone/>
              <a:defRPr/>
            </a:lvl3pPr>
            <a:lvl4pPr marL="0" indent="0">
              <a:lnSpc>
                <a:spcPct val="100000"/>
              </a:lnSpc>
              <a:spcBef>
                <a:spcPts val="800"/>
              </a:spcBef>
              <a:buNone/>
              <a:defRPr/>
            </a:lvl4pPr>
            <a:lvl5pPr marL="0" indent="0">
              <a:lnSpc>
                <a:spcPct val="100000"/>
              </a:lnSpc>
              <a:spcBef>
                <a:spcPts val="800"/>
              </a:spcBef>
              <a:buNone/>
              <a:defRPr/>
            </a:lvl5pPr>
          </a:lstStyle>
          <a:p>
            <a:pPr lvl="0"/>
            <a:r>
              <a:rPr lang="en-US"/>
              <a:t>Click to edit Master text styles</a:t>
            </a:r>
          </a:p>
        </p:txBody>
      </p:sp>
      <p:sp>
        <p:nvSpPr>
          <p:cNvPr id="4" name="Date Placeholder 3"/>
          <p:cNvSpPr>
            <a:spLocks noGrp="1"/>
          </p:cNvSpPr>
          <p:nvPr>
            <p:ph type="dt" sz="half" idx="13"/>
          </p:nvPr>
        </p:nvSpPr>
        <p:spPr>
          <a:xfrm>
            <a:off x="8113185" y="452967"/>
            <a:ext cx="1678516" cy="670984"/>
          </a:xfrm>
          <a:prstGeom prst="rect">
            <a:avLst/>
          </a:prstGeom>
        </p:spPr>
        <p:txBody>
          <a:bodyPr/>
          <a:lstStyle>
            <a:lvl1pPr>
              <a:defRPr/>
            </a:lvl1pPr>
          </a:lstStyle>
          <a:p>
            <a:pPr>
              <a:defRPr/>
            </a:pPr>
            <a:fld id="{3D8CA044-DBFF-4F9C-81A5-41BB9C1A776F}" type="datetime4">
              <a:rPr lang="en-GB">
                <a:solidFill>
                  <a:prstClr val="white"/>
                </a:solidFill>
              </a:rPr>
              <a:pPr>
                <a:defRPr/>
              </a:pPr>
              <a:t>25 September 2018</a:t>
            </a:fld>
            <a:endParaRPr lang="en-GB">
              <a:solidFill>
                <a:prstClr val="white"/>
              </a:solidFill>
            </a:endParaRPr>
          </a:p>
        </p:txBody>
      </p:sp>
      <p:sp>
        <p:nvSpPr>
          <p:cNvPr id="6" name="Slide Number Placeholder 5"/>
          <p:cNvSpPr>
            <a:spLocks noGrp="1"/>
          </p:cNvSpPr>
          <p:nvPr>
            <p:ph type="sldNum" sz="quarter" idx="14"/>
          </p:nvPr>
        </p:nvSpPr>
        <p:spPr/>
        <p:txBody>
          <a:bodyPr/>
          <a:lstStyle>
            <a:lvl1pPr>
              <a:defRPr/>
            </a:lvl1pPr>
          </a:lstStyle>
          <a:p>
            <a:pPr>
              <a:defRPr/>
            </a:pPr>
            <a:fld id="{6A0AFEDB-01CF-41F6-96DC-FEB2352580AE}" type="slidenum">
              <a:rPr lang="en-GB">
                <a:solidFill>
                  <a:prstClr val="white"/>
                </a:solidFill>
              </a:rPr>
              <a:pPr>
                <a:defRPr/>
              </a:pPr>
              <a:t>‹#›</a:t>
            </a:fld>
            <a:endParaRPr lang="en-GB">
              <a:solidFill>
                <a:prstClr val="white"/>
              </a:solidFill>
            </a:endParaRPr>
          </a:p>
        </p:txBody>
      </p:sp>
      <p:sp>
        <p:nvSpPr>
          <p:cNvPr id="7" name="Footer Placeholder 1"/>
          <p:cNvSpPr>
            <a:spLocks noGrp="1"/>
          </p:cNvSpPr>
          <p:nvPr>
            <p:ph type="ftr" sz="quarter" idx="15"/>
          </p:nvPr>
        </p:nvSpPr>
        <p:spPr>
          <a:xfrm>
            <a:off x="4038600" y="6640513"/>
            <a:ext cx="4114800" cy="284162"/>
          </a:xfrm>
          <a:prstGeom prst="rect">
            <a:avLst/>
          </a:prstGeom>
        </p:spPr>
        <p:txBody>
          <a:bodyPr/>
          <a:lstStyle>
            <a:lvl1pPr>
              <a:defRPr/>
            </a:lvl1pPr>
          </a:lstStyle>
          <a:p>
            <a:pPr>
              <a:defRPr/>
            </a:pPr>
            <a:r>
              <a:rPr lang="en-GB">
                <a:solidFill>
                  <a:prstClr val="white"/>
                </a:solidFill>
              </a:rPr>
              <a:t>Documentation classification: Confidential/Internal/Public</a:t>
            </a:r>
          </a:p>
        </p:txBody>
      </p:sp>
    </p:spTree>
    <p:extLst>
      <p:ext uri="{BB962C8B-B14F-4D97-AF65-F5344CB8AC3E}">
        <p14:creationId xmlns:p14="http://schemas.microsoft.com/office/powerpoint/2010/main" val="295647321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211731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356409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4292070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72692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t>9/25/18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214200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t>9/25/18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954672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t>9/25/18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1011988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111572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6824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i="0">
                <a:latin typeface="Avenir Book" charset="0"/>
                <a:ea typeface="Avenir Book" charset="0"/>
                <a:cs typeface="Avenir Book"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Avenir Book" charset="0"/>
                <a:ea typeface="Avenir Book" charset="0"/>
                <a:cs typeface="Avenir Book" charset="0"/>
              </a:defRPr>
            </a:lvl1pPr>
            <a:lvl2pPr>
              <a:defRPr b="0" i="0">
                <a:latin typeface="Avenir Book" charset="0"/>
                <a:ea typeface="Avenir Book" charset="0"/>
                <a:cs typeface="Avenir Book" charset="0"/>
              </a:defRPr>
            </a:lvl2pPr>
            <a:lvl3pPr>
              <a:defRPr b="0" i="0">
                <a:latin typeface="Avenir Book" charset="0"/>
                <a:ea typeface="Avenir Book" charset="0"/>
                <a:cs typeface="Avenir Book" charset="0"/>
              </a:defRPr>
            </a:lvl3pPr>
            <a:lvl4pPr>
              <a:defRPr b="0" i="0">
                <a:latin typeface="Avenir Book" charset="0"/>
                <a:ea typeface="Avenir Book" charset="0"/>
                <a:cs typeface="Avenir Book" charset="0"/>
              </a:defRPr>
            </a:lvl4pPr>
            <a:lvl5pPr>
              <a:defRPr b="0" i="0">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C73694-E4C1-EF49-B7E6-4C7EB835D076}" type="datetime1">
              <a:rPr lang="en-US"/>
              <a:pPr>
                <a:defRPr/>
              </a:pPr>
              <a:t>9/25/18</a:t>
            </a:fld>
            <a:endParaRPr lang="en-US"/>
          </a:p>
        </p:txBody>
      </p:sp>
      <p:sp>
        <p:nvSpPr>
          <p:cNvPr id="5" name="Slide Number Placeholder 5"/>
          <p:cNvSpPr>
            <a:spLocks noGrp="1"/>
          </p:cNvSpPr>
          <p:nvPr>
            <p:ph type="sldNum" sz="quarter" idx="11"/>
          </p:nvPr>
        </p:nvSpPr>
        <p:spPr/>
        <p:txBody>
          <a:bodyPr/>
          <a:lstStyle>
            <a:lvl1pPr>
              <a:defRPr/>
            </a:lvl1pPr>
          </a:lstStyle>
          <a:p>
            <a:pPr>
              <a:defRPr/>
            </a:pPr>
            <a:fld id="{17C96633-A574-4B49-B2BF-240845221068}" type="slidenum">
              <a:rPr lang="en-US"/>
              <a:pPr>
                <a:defRPr/>
              </a:pPr>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992860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53822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F891A-329E-471F-8900-A7BA9E338423}" type="slidenum">
              <a:rPr lang="en-US" smtClean="0"/>
              <a:t>‹#›</a:t>
            </a:fld>
            <a:endParaRPr lang="en-US"/>
          </a:p>
        </p:txBody>
      </p:sp>
    </p:spTree>
    <p:extLst>
      <p:ext uri="{BB962C8B-B14F-4D97-AF65-F5344CB8AC3E}">
        <p14:creationId xmlns:p14="http://schemas.microsoft.com/office/powerpoint/2010/main" val="2327480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050" y="0"/>
            <a:ext cx="1220628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2163" y="685800"/>
            <a:ext cx="4953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92877" y="4119936"/>
            <a:ext cx="7128498" cy="739811"/>
          </a:xfrm>
          <a:solidFill>
            <a:srgbClr val="A6A6A6">
              <a:alpha val="25098"/>
            </a:srgbClr>
          </a:solidFill>
          <a:ln>
            <a:noFill/>
          </a:ln>
        </p:spPr>
        <p:txBody>
          <a:bodyPr anchor="b"/>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792876" y="4859748"/>
            <a:ext cx="7128498" cy="532435"/>
          </a:xfrm>
          <a:solidFill>
            <a:srgbClr val="2F5597">
              <a:alpha val="50196"/>
            </a:srgbClr>
          </a:solidFill>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837734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8344EA-A35B-477D-AA13-40B60752C66D}" type="datetime1">
              <a:rPr lang="en-US"/>
              <a:pPr>
                <a:defRPr/>
              </a:pPr>
              <a:t>9/25/18</a:t>
            </a:fld>
            <a:endParaRPr lang="en-US"/>
          </a:p>
        </p:txBody>
      </p:sp>
      <p:sp>
        <p:nvSpPr>
          <p:cNvPr id="5" name="Slide Number Placeholder 5"/>
          <p:cNvSpPr>
            <a:spLocks noGrp="1"/>
          </p:cNvSpPr>
          <p:nvPr>
            <p:ph type="sldNum" sz="quarter" idx="11"/>
          </p:nvPr>
        </p:nvSpPr>
        <p:spPr/>
        <p:txBody>
          <a:bodyPr/>
          <a:lstStyle>
            <a:lvl1pPr>
              <a:defRPr/>
            </a:lvl1pPr>
          </a:lstStyle>
          <a:p>
            <a:pPr>
              <a:defRPr/>
            </a:pPr>
            <a:fld id="{FBFFF966-70DD-4CC3-AB8F-F21A10ACC46A}" type="slidenum">
              <a:rPr lang="en-US"/>
              <a:pPr>
                <a:defRPr/>
              </a:pPr>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524548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E9BEA7A-53B4-41CA-8B81-9A9744D49E56}" type="datetime1">
              <a:rPr lang="en-US"/>
              <a:pPr>
                <a:defRPr/>
              </a:pPr>
              <a:t>9/25/18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F37F4E1C-FC70-4983-8161-29EC859FBA07}"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964747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EBE4D628-BE8A-4554-9E91-23408D83E913}" type="datetime1">
              <a:rPr lang="en-US"/>
              <a:pPr>
                <a:defRPr/>
              </a:pPr>
              <a:t>9/25/18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0851A43C-B33B-4C00-AAC2-BA99AF3E67E6}"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62069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561473" y="365125"/>
            <a:ext cx="5117431" cy="794119"/>
          </a:xfrm>
        </p:spPr>
        <p:txBody>
          <a:body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CB8CA68B-B28D-4561-9E94-301202BA0424}" type="datetime1">
              <a:rPr lang="en-US"/>
              <a:pPr>
                <a:defRPr/>
              </a:pPr>
              <a:t>9/25/18</a:t>
            </a:fld>
            <a:endParaRPr lang="en-US"/>
          </a:p>
        </p:txBody>
      </p:sp>
      <p:sp>
        <p:nvSpPr>
          <p:cNvPr id="8" name="Slide Number Placeholder 8"/>
          <p:cNvSpPr>
            <a:spLocks noGrp="1"/>
          </p:cNvSpPr>
          <p:nvPr>
            <p:ph type="sldNum" sz="quarter" idx="11"/>
          </p:nvPr>
        </p:nvSpPr>
        <p:spPr/>
        <p:txBody>
          <a:bodyPr/>
          <a:lstStyle>
            <a:lvl1pPr>
              <a:defRPr/>
            </a:lvl1pPr>
          </a:lstStyle>
          <a:p>
            <a:pPr>
              <a:defRPr/>
            </a:pPr>
            <a:fld id="{DC8FEC0A-1501-4F7D-96F1-E0C64B1544A8}" type="slidenum">
              <a:rPr lang="en-US"/>
              <a:pPr>
                <a:defRPr/>
              </a:pPr>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2016, Perfecto Mobile Ltd.  All Rights Reserved.  </a:t>
            </a:r>
          </a:p>
        </p:txBody>
      </p:sp>
    </p:spTree>
    <p:extLst>
      <p:ext uri="{BB962C8B-B14F-4D97-AF65-F5344CB8AC3E}">
        <p14:creationId xmlns:p14="http://schemas.microsoft.com/office/powerpoint/2010/main" val="764732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6C92FD96-DDCC-4603-81FB-0174BC4556FB}" type="datetime1">
              <a:rPr lang="en-US"/>
              <a:pPr>
                <a:defRPr/>
              </a:pPr>
              <a:t>9/25/18</a:t>
            </a:fld>
            <a:endParaRPr lang="en-US"/>
          </a:p>
        </p:txBody>
      </p:sp>
      <p:sp>
        <p:nvSpPr>
          <p:cNvPr id="4" name="Slide Number Placeholder 4"/>
          <p:cNvSpPr>
            <a:spLocks noGrp="1"/>
          </p:cNvSpPr>
          <p:nvPr>
            <p:ph type="sldNum" sz="quarter" idx="11"/>
          </p:nvPr>
        </p:nvSpPr>
        <p:spPr/>
        <p:txBody>
          <a:bodyPr/>
          <a:lstStyle>
            <a:lvl1pPr>
              <a:defRPr/>
            </a:lvl1pPr>
          </a:lstStyle>
          <a:p>
            <a:pPr>
              <a:defRPr/>
            </a:pPr>
            <a:fld id="{E1CB95C6-5AD3-4EF1-81EB-2F6DB5F1803A}"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406133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30480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B7B8CF39-F112-4526-B332-2671558EFEEC}" type="datetime1">
              <a:rPr lang="en-US"/>
              <a:pPr>
                <a:defRPr/>
              </a:pPr>
              <a:t>9/25/18</a:t>
            </a:fld>
            <a:endParaRPr lang="en-US"/>
          </a:p>
        </p:txBody>
      </p:sp>
      <p:sp>
        <p:nvSpPr>
          <p:cNvPr id="4" name="Slide Number Placeholder 3"/>
          <p:cNvSpPr>
            <a:spLocks noGrp="1"/>
          </p:cNvSpPr>
          <p:nvPr>
            <p:ph type="sldNum" sz="quarter" idx="11"/>
          </p:nvPr>
        </p:nvSpPr>
        <p:spPr/>
        <p:txBody>
          <a:bodyPr/>
          <a:lstStyle>
            <a:lvl1pPr>
              <a:defRPr/>
            </a:lvl1pPr>
          </a:lstStyle>
          <a:p>
            <a:pPr>
              <a:defRPr/>
            </a:pPr>
            <a:fld id="{B14045DC-0AB2-46EA-9556-273E48003608}"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317068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p:cNvSpPr>
            <a:spLocks noGrp="1"/>
          </p:cNvSpPr>
          <p:nvPr>
            <p:ph type="title"/>
          </p:nvPr>
        </p:nvSpPr>
        <p:spPr>
          <a:xfrm>
            <a:off x="561473" y="365125"/>
            <a:ext cx="5117431" cy="794119"/>
          </a:xfrm>
        </p:spPr>
        <p:txBody>
          <a:body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F91D6BC6-5FE5-406A-92A3-68DE294629FC}" type="datetime1">
              <a:rPr lang="en-US"/>
              <a:pPr>
                <a:defRPr/>
              </a:pPr>
              <a:t>9/25/18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D4902B7B-1BFC-462E-A7D4-BAF90C11A9CE}"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51740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1055DB-F7EA-5F45-99FF-895CEAE7FD34}" type="datetime1">
              <a:rPr lang="en-US"/>
              <a:pPr>
                <a:defRPr/>
              </a:pPr>
              <a:t>9/25/18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EE0DCFBA-42F7-DD41-8E0F-D89EF5A213A0}"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62284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 2015, Perfecto Mobile Ltd.  All Rights Reserved.  </a:t>
            </a:r>
          </a:p>
        </p:txBody>
      </p:sp>
      <p:sp>
        <p:nvSpPr>
          <p:cNvPr id="4" name="Date Placeholder 3"/>
          <p:cNvSpPr>
            <a:spLocks noGrp="1"/>
          </p:cNvSpPr>
          <p:nvPr>
            <p:ph type="dt" sz="half" idx="11"/>
          </p:nvPr>
        </p:nvSpPr>
        <p:spPr/>
        <p:txBody>
          <a:bodyPr/>
          <a:lstStyle/>
          <a:p>
            <a:pPr>
              <a:defRPr/>
            </a:pPr>
            <a:fld id="{CAC0376C-FB6A-4421-B828-1878B320F0B6}" type="datetime1">
              <a:rPr lang="en-US" smtClean="0"/>
              <a:pPr>
                <a:defRPr/>
              </a:pPr>
              <a:t>9/25/18</a:t>
            </a:fld>
            <a:endParaRPr lang="en-US"/>
          </a:p>
        </p:txBody>
      </p:sp>
      <p:sp>
        <p:nvSpPr>
          <p:cNvPr id="5" name="Slide Number Placeholder 4"/>
          <p:cNvSpPr>
            <a:spLocks noGrp="1"/>
          </p:cNvSpPr>
          <p:nvPr>
            <p:ph type="sldNum" sz="quarter" idx="12"/>
          </p:nvPr>
        </p:nvSpPr>
        <p:spPr/>
        <p:txBody>
          <a:bodyPr/>
          <a:lstStyle/>
          <a:p>
            <a:pPr>
              <a:defRPr/>
            </a:pPr>
            <a:fld id="{CB38A579-86A1-4ABB-A3DC-5CBB8D5A0743}" type="slidenum">
              <a:rPr lang="en-US" smtClean="0"/>
              <a:pPr>
                <a:defRPr/>
              </a:pPr>
              <a:t>‹#›</a:t>
            </a:fld>
            <a:endParaRPr lang="en-US"/>
          </a:p>
        </p:txBody>
      </p:sp>
    </p:spTree>
    <p:extLst>
      <p:ext uri="{BB962C8B-B14F-4D97-AF65-F5344CB8AC3E}">
        <p14:creationId xmlns:p14="http://schemas.microsoft.com/office/powerpoint/2010/main" val="5290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27283D9-7379-FA46-9AEA-E18E0FA43A71}" type="datetime1">
              <a:rPr lang="en-US"/>
              <a:pPr>
                <a:defRPr/>
              </a:pPr>
              <a:t>9/25/18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E9BB0998-2DF2-FA4B-BC45-48B807DD2EEF}"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78726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1A79126D-010E-9049-9745-B925B9AFACBF}" type="datetime1">
              <a:rPr lang="en-US"/>
              <a:pPr>
                <a:defRPr/>
              </a:pPr>
              <a:t>9/25/18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1953C37A-983E-4244-AA44-2D8139CB0E42}"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64073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B2581F2D-9B80-1D42-8738-985730E2AA71}" type="datetime1">
              <a:rPr lang="en-US"/>
              <a:pPr>
                <a:defRPr/>
              </a:pPr>
              <a:t>9/25/18</a:t>
            </a:fld>
            <a:endParaRPr lang="en-US"/>
          </a:p>
        </p:txBody>
      </p:sp>
      <p:sp>
        <p:nvSpPr>
          <p:cNvPr id="8" name="Slide Number Placeholder 8"/>
          <p:cNvSpPr>
            <a:spLocks noGrp="1"/>
          </p:cNvSpPr>
          <p:nvPr>
            <p:ph type="sldNum" sz="quarter" idx="11"/>
          </p:nvPr>
        </p:nvSpPr>
        <p:spPr/>
        <p:txBody>
          <a:bodyPr/>
          <a:lstStyle>
            <a:lvl1pPr>
              <a:defRPr/>
            </a:lvl1pPr>
          </a:lstStyle>
          <a:p>
            <a:pPr>
              <a:defRPr/>
            </a:pPr>
            <a:fld id="{07A0393C-608B-8D42-82BD-C8D6915ADE3E}" type="slidenum">
              <a:rPr lang="en-US"/>
              <a:pPr>
                <a:defRPr/>
              </a:pPr>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06483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6CF6D727-7CA4-414E-89F1-18C4D6318BD4}" type="datetime1">
              <a:rPr lang="en-US"/>
              <a:pPr>
                <a:defRPr/>
              </a:pPr>
              <a:t>9/25/18</a:t>
            </a:fld>
            <a:endParaRPr lang="en-US"/>
          </a:p>
        </p:txBody>
      </p:sp>
      <p:sp>
        <p:nvSpPr>
          <p:cNvPr id="4" name="Slide Number Placeholder 4"/>
          <p:cNvSpPr>
            <a:spLocks noGrp="1"/>
          </p:cNvSpPr>
          <p:nvPr>
            <p:ph type="sldNum" sz="quarter" idx="11"/>
          </p:nvPr>
        </p:nvSpPr>
        <p:spPr/>
        <p:txBody>
          <a:bodyPr/>
          <a:lstStyle>
            <a:lvl1pPr>
              <a:defRPr/>
            </a:lvl1pPr>
          </a:lstStyle>
          <a:p>
            <a:pPr>
              <a:defRPr/>
            </a:pPr>
            <a:fld id="{1A7B2202-9C9F-F447-8AEA-83EA2B7A30BB}"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7071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73937BD2-2A5D-B348-843D-65072A3C9BD2}" type="datetime1">
              <a:rPr lang="en-US"/>
              <a:pPr>
                <a:defRPr/>
              </a:pPr>
              <a:t>9/25/18</a:t>
            </a:fld>
            <a:endParaRPr lang="en-US"/>
          </a:p>
        </p:txBody>
      </p:sp>
      <p:sp>
        <p:nvSpPr>
          <p:cNvPr id="4" name="Slide Number Placeholder 3"/>
          <p:cNvSpPr>
            <a:spLocks noGrp="1"/>
          </p:cNvSpPr>
          <p:nvPr>
            <p:ph type="sldNum" sz="quarter" idx="11"/>
          </p:nvPr>
        </p:nvSpPr>
        <p:spPr/>
        <p:txBody>
          <a:bodyPr/>
          <a:lstStyle>
            <a:lvl1pPr>
              <a:defRPr/>
            </a:lvl1pPr>
          </a:lstStyle>
          <a:p>
            <a:pPr>
              <a:defRPr/>
            </a:pPr>
            <a:fld id="{E31D446C-D41D-2D4C-AAA8-DD56B3366527}"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50769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9661816C-FCAC-B045-BDA9-3606D5AAFF09}" type="datetime1">
              <a:rPr lang="en-US"/>
              <a:pPr>
                <a:defRPr/>
              </a:pPr>
              <a:t>9/25/18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B9144C8C-BBAB-CF4A-A67E-5558678E962A}"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73754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4.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lvl1pPr defTabSz="825500">
              <a:defRPr>
                <a:solidFill>
                  <a:schemeClr val="tx1"/>
                </a:solidFill>
                <a:latin typeface="Calibri" charset="0"/>
              </a:defRPr>
            </a:lvl1pPr>
            <a:lvl2pPr defTabSz="825500">
              <a:defRPr>
                <a:solidFill>
                  <a:schemeClr val="tx1"/>
                </a:solidFill>
                <a:latin typeface="Calibri" charset="0"/>
              </a:defRPr>
            </a:lvl2pPr>
            <a:lvl3pPr defTabSz="825500">
              <a:defRPr>
                <a:solidFill>
                  <a:schemeClr val="tx1"/>
                </a:solidFill>
                <a:latin typeface="Calibri" charset="0"/>
              </a:defRPr>
            </a:lvl3pPr>
            <a:lvl4pPr defTabSz="825500">
              <a:defRPr>
                <a:solidFill>
                  <a:schemeClr val="tx1"/>
                </a:solidFill>
                <a:latin typeface="Calibri" charset="0"/>
              </a:defRPr>
            </a:lvl4pPr>
            <a:lvl5pPr defTabSz="825500">
              <a:defRPr>
                <a:solidFill>
                  <a:schemeClr val="tx1"/>
                </a:solidFill>
                <a:latin typeface="Calibri" charset="0"/>
              </a:defRPr>
            </a:lvl5pPr>
            <a:lvl6pPr marL="2284413" indent="1588" defTabSz="825500" eaLnBrk="0" fontAlgn="base" hangingPunct="0">
              <a:spcBef>
                <a:spcPct val="0"/>
              </a:spcBef>
              <a:spcAft>
                <a:spcPct val="0"/>
              </a:spcAft>
              <a:defRPr>
                <a:solidFill>
                  <a:schemeClr val="tx1"/>
                </a:solidFill>
                <a:latin typeface="Calibri" charset="0"/>
              </a:defRPr>
            </a:lvl6pPr>
            <a:lvl7pPr marL="2741613" indent="1588" defTabSz="825500" eaLnBrk="0" fontAlgn="base" hangingPunct="0">
              <a:spcBef>
                <a:spcPct val="0"/>
              </a:spcBef>
              <a:spcAft>
                <a:spcPct val="0"/>
              </a:spcAft>
              <a:defRPr>
                <a:solidFill>
                  <a:schemeClr val="tx1"/>
                </a:solidFill>
                <a:latin typeface="Calibri" charset="0"/>
              </a:defRPr>
            </a:lvl7pPr>
            <a:lvl8pPr marL="3198813" indent="1588" defTabSz="825500" eaLnBrk="0" fontAlgn="base" hangingPunct="0">
              <a:spcBef>
                <a:spcPct val="0"/>
              </a:spcBef>
              <a:spcAft>
                <a:spcPct val="0"/>
              </a:spcAft>
              <a:defRPr>
                <a:solidFill>
                  <a:schemeClr val="tx1"/>
                </a:solidFill>
                <a:latin typeface="Calibri" charset="0"/>
              </a:defRPr>
            </a:lvl8pPr>
            <a:lvl9pPr marL="3656013" indent="1588" defTabSz="825500" eaLnBrk="0" fontAlgn="base" hangingPunct="0">
              <a:spcBef>
                <a:spcPct val="0"/>
              </a:spcBef>
              <a:spcAft>
                <a:spcPct val="0"/>
              </a:spcAft>
              <a:defRPr>
                <a:solidFill>
                  <a:schemeClr val="tx1"/>
                </a:solidFill>
                <a:latin typeface="Calibri" charset="0"/>
              </a:defRPr>
            </a:lvl9pPr>
          </a:lstStyle>
          <a:p>
            <a:pPr eaLnBrk="1" hangingPunct="1">
              <a:lnSpc>
                <a:spcPct val="70000"/>
              </a:lnSpc>
            </a:pPr>
            <a:endParaRPr lang="en-US" altLang="en-US" sz="2300" b="1">
              <a:solidFill>
                <a:srgbClr val="FFFFFF"/>
              </a:solidFill>
              <a:latin typeface="Source Sans Pro Semibold" charset="0"/>
              <a:ea typeface="Source Sans Pro Semibold" charset="0"/>
              <a:cs typeface="Source Sans Pro Semibold" charset="0"/>
              <a:sym typeface="Source Sans Pro Semibold" charset="0"/>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lvl1pPr defTabSz="825500">
              <a:defRPr>
                <a:solidFill>
                  <a:schemeClr val="tx1"/>
                </a:solidFill>
                <a:latin typeface="Calibri" charset="0"/>
              </a:defRPr>
            </a:lvl1pPr>
            <a:lvl2pPr defTabSz="825500">
              <a:defRPr>
                <a:solidFill>
                  <a:schemeClr val="tx1"/>
                </a:solidFill>
                <a:latin typeface="Calibri" charset="0"/>
              </a:defRPr>
            </a:lvl2pPr>
            <a:lvl3pPr defTabSz="825500">
              <a:defRPr>
                <a:solidFill>
                  <a:schemeClr val="tx1"/>
                </a:solidFill>
                <a:latin typeface="Calibri" charset="0"/>
              </a:defRPr>
            </a:lvl3pPr>
            <a:lvl4pPr defTabSz="825500">
              <a:defRPr>
                <a:solidFill>
                  <a:schemeClr val="tx1"/>
                </a:solidFill>
                <a:latin typeface="Calibri" charset="0"/>
              </a:defRPr>
            </a:lvl4pPr>
            <a:lvl5pPr defTabSz="825500">
              <a:defRPr>
                <a:solidFill>
                  <a:schemeClr val="tx1"/>
                </a:solidFill>
                <a:latin typeface="Calibri" charset="0"/>
              </a:defRPr>
            </a:lvl5pPr>
            <a:lvl6pPr marL="2284413" indent="1588" defTabSz="825500" eaLnBrk="0" fontAlgn="base" hangingPunct="0">
              <a:spcBef>
                <a:spcPct val="0"/>
              </a:spcBef>
              <a:spcAft>
                <a:spcPct val="0"/>
              </a:spcAft>
              <a:defRPr>
                <a:solidFill>
                  <a:schemeClr val="tx1"/>
                </a:solidFill>
                <a:latin typeface="Calibri" charset="0"/>
              </a:defRPr>
            </a:lvl6pPr>
            <a:lvl7pPr marL="2741613" indent="1588" defTabSz="825500" eaLnBrk="0" fontAlgn="base" hangingPunct="0">
              <a:spcBef>
                <a:spcPct val="0"/>
              </a:spcBef>
              <a:spcAft>
                <a:spcPct val="0"/>
              </a:spcAft>
              <a:defRPr>
                <a:solidFill>
                  <a:schemeClr val="tx1"/>
                </a:solidFill>
                <a:latin typeface="Calibri" charset="0"/>
              </a:defRPr>
            </a:lvl7pPr>
            <a:lvl8pPr marL="3198813" indent="1588" defTabSz="825500" eaLnBrk="0" fontAlgn="base" hangingPunct="0">
              <a:spcBef>
                <a:spcPct val="0"/>
              </a:spcBef>
              <a:spcAft>
                <a:spcPct val="0"/>
              </a:spcAft>
              <a:defRPr>
                <a:solidFill>
                  <a:schemeClr val="tx1"/>
                </a:solidFill>
                <a:latin typeface="Calibri" charset="0"/>
              </a:defRPr>
            </a:lvl8pPr>
            <a:lvl9pPr marL="3656013" indent="1588" defTabSz="825500" eaLnBrk="0" fontAlgn="base" hangingPunct="0">
              <a:spcBef>
                <a:spcPct val="0"/>
              </a:spcBef>
              <a:spcAft>
                <a:spcPct val="0"/>
              </a:spcAft>
              <a:defRPr>
                <a:solidFill>
                  <a:schemeClr val="tx1"/>
                </a:solidFill>
                <a:latin typeface="Calibri" charset="0"/>
              </a:defRPr>
            </a:lvl9pPr>
          </a:lstStyle>
          <a:p>
            <a:pPr eaLnBrk="1" hangingPunct="1">
              <a:lnSpc>
                <a:spcPct val="70000"/>
              </a:lnSpc>
            </a:pPr>
            <a:endParaRPr lang="en-US" altLang="en-US" sz="2300" b="1">
              <a:solidFill>
                <a:srgbClr val="FFFFFF"/>
              </a:solidFill>
              <a:latin typeface="Source Sans Pro Semibold" charset="0"/>
              <a:ea typeface="Source Sans Pro Semibold" charset="0"/>
              <a:cs typeface="Source Sans Pro Semibold" charset="0"/>
              <a:sym typeface="Source Sans Pro Semibold" charset="0"/>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1D9D8112-B348-8140-91F0-C0382FA59A4F}" type="datetime1">
              <a:rPr lang="en-US"/>
              <a:pPr>
                <a:defRPr/>
              </a:pPr>
              <a:t>9/25/18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2C4113BB-1DE0-4842-9468-157C8D9312AD}" type="slidenum">
              <a:rPr lang="en-US"/>
              <a:pPr>
                <a:defRPr/>
              </a:pPr>
              <a:t>‹#›</a:t>
            </a:fld>
            <a:endParaRPr lang="en-US"/>
          </a:p>
        </p:txBody>
      </p:sp>
      <p:pic>
        <p:nvPicPr>
          <p:cNvPr id="1035" name="Picture 1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63" r:id="rId10"/>
  </p:sldLayoutIdLst>
  <p:hf hdr="0"/>
  <p:txStyles>
    <p:titleStyle>
      <a:lvl1pPr algn="l" rtl="0" eaLnBrk="0" fontAlgn="base" hangingPunct="0">
        <a:lnSpc>
          <a:spcPct val="90000"/>
        </a:lnSpc>
        <a:spcBef>
          <a:spcPct val="0"/>
        </a:spcBef>
        <a:spcAft>
          <a:spcPct val="0"/>
        </a:spcAft>
        <a:defRPr sz="3200" b="1" kern="1200">
          <a:solidFill>
            <a:schemeClr val="tx1"/>
          </a:solidFill>
          <a:latin typeface="Avenir Book" charset="0"/>
          <a:ea typeface="Avenir Book" charset="0"/>
          <a:cs typeface="Avenir Book" charset="0"/>
        </a:defRPr>
      </a:lvl1pPr>
      <a:lvl2pPr algn="l" rtl="0" eaLnBrk="0" fontAlgn="base" hangingPunct="0">
        <a:lnSpc>
          <a:spcPct val="90000"/>
        </a:lnSpc>
        <a:spcBef>
          <a:spcPct val="0"/>
        </a:spcBef>
        <a:spcAft>
          <a:spcPct val="0"/>
        </a:spcAft>
        <a:defRPr sz="3200" b="1">
          <a:solidFill>
            <a:schemeClr val="tx1"/>
          </a:solidFill>
          <a:latin typeface="Avenir Book" charset="0"/>
          <a:ea typeface="Avenir Book" charset="0"/>
          <a:cs typeface="Avenir Book" charset="0"/>
        </a:defRPr>
      </a:lvl2pPr>
      <a:lvl3pPr algn="l" rtl="0" eaLnBrk="0" fontAlgn="base" hangingPunct="0">
        <a:lnSpc>
          <a:spcPct val="90000"/>
        </a:lnSpc>
        <a:spcBef>
          <a:spcPct val="0"/>
        </a:spcBef>
        <a:spcAft>
          <a:spcPct val="0"/>
        </a:spcAft>
        <a:defRPr sz="3200" b="1">
          <a:solidFill>
            <a:schemeClr val="tx1"/>
          </a:solidFill>
          <a:latin typeface="Avenir Book" charset="0"/>
          <a:ea typeface="Avenir Book" charset="0"/>
          <a:cs typeface="Avenir Book" charset="0"/>
        </a:defRPr>
      </a:lvl3pPr>
      <a:lvl4pPr algn="l" rtl="0" eaLnBrk="0" fontAlgn="base" hangingPunct="0">
        <a:lnSpc>
          <a:spcPct val="90000"/>
        </a:lnSpc>
        <a:spcBef>
          <a:spcPct val="0"/>
        </a:spcBef>
        <a:spcAft>
          <a:spcPct val="0"/>
        </a:spcAft>
        <a:defRPr sz="3200" b="1">
          <a:solidFill>
            <a:schemeClr val="tx1"/>
          </a:solidFill>
          <a:latin typeface="Avenir Book" charset="0"/>
          <a:ea typeface="Avenir Book" charset="0"/>
          <a:cs typeface="Avenir Book" charset="0"/>
        </a:defRPr>
      </a:lvl4pPr>
      <a:lvl5pPr algn="l" rtl="0" eaLnBrk="0" fontAlgn="base" hangingPunct="0">
        <a:lnSpc>
          <a:spcPct val="90000"/>
        </a:lnSpc>
        <a:spcBef>
          <a:spcPct val="0"/>
        </a:spcBef>
        <a:spcAft>
          <a:spcPct val="0"/>
        </a:spcAft>
        <a:defRPr sz="3200" b="1">
          <a:solidFill>
            <a:schemeClr val="tx1"/>
          </a:solidFill>
          <a:latin typeface="Avenir Book" charset="0"/>
          <a:ea typeface="Avenir Book" charset="0"/>
          <a:cs typeface="Avenir Book"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venir Book" charset="0"/>
          <a:ea typeface="Avenir Book" charset="0"/>
          <a:cs typeface="Avenir Book"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venir Book" charset="0"/>
          <a:ea typeface="Avenir Book" charset="0"/>
          <a:cs typeface="Avenir Book"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venir Book" charset="0"/>
          <a:ea typeface="Avenir Book" charset="0"/>
          <a:cs typeface="Avenir Book"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venir Book" charset="0"/>
          <a:ea typeface="Avenir Book" charset="0"/>
          <a:cs typeface="Avenir Book"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4CCD6-E0C4-4A30-9720-D14D2128FF79}" type="datetimeFigureOut">
              <a:rPr lang="en-US" smtClean="0"/>
              <a:t>9/25/18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F891A-329E-471F-8900-A7BA9E338423}" type="slidenum">
              <a:rPr lang="en-US" smtClean="0"/>
              <a:t>‹#›</a:t>
            </a:fld>
            <a:endParaRPr lang="en-US"/>
          </a:p>
        </p:txBody>
      </p:sp>
    </p:spTree>
    <p:extLst>
      <p:ext uri="{BB962C8B-B14F-4D97-AF65-F5344CB8AC3E}">
        <p14:creationId xmlns:p14="http://schemas.microsoft.com/office/powerpoint/2010/main" val="315604748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CAC0376C-FB6A-4421-B828-1878B320F0B6}" type="datetime1">
              <a:rPr lang="en-US"/>
              <a:pPr>
                <a:defRPr/>
              </a:pPr>
              <a:t>9/25/18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CB38A579-86A1-4ABB-A3DC-5CBB8D5A0743}" type="slidenum">
              <a:rPr lang="en-US"/>
              <a:pPr>
                <a:defRPr/>
              </a:pPr>
              <a:t>‹#›</a:t>
            </a:fld>
            <a:endParaRPr lang="en-US"/>
          </a:p>
        </p:txBody>
      </p:sp>
      <p:pic>
        <p:nvPicPr>
          <p:cNvPr id="1035" name="Picture 12"/>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52094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Lst>
  <p:hf hdr="0"/>
  <p:txStyles>
    <p:titleStyle>
      <a:lvl1pPr algn="l" rtl="0" eaLnBrk="0" fontAlgn="base" hangingPunct="0">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eaLnBrk="0" fontAlgn="base" hangingPunct="0">
        <a:lnSpc>
          <a:spcPct val="90000"/>
        </a:lnSpc>
        <a:spcBef>
          <a:spcPct val="0"/>
        </a:spcBef>
        <a:spcAft>
          <a:spcPct val="0"/>
        </a:spcAft>
        <a:defRPr sz="2400" b="1">
          <a:solidFill>
            <a:schemeClr val="tx1"/>
          </a:solidFill>
          <a:latin typeface="Source Sans Pro" charset="0"/>
          <a:ea typeface="Source Sans Pro" charset="0"/>
          <a:cs typeface="Source Sans Pro" charset="0"/>
        </a:defRPr>
      </a:lvl2pPr>
      <a:lvl3pPr algn="l" rtl="0" eaLnBrk="0" fontAlgn="base" hangingPunct="0">
        <a:lnSpc>
          <a:spcPct val="90000"/>
        </a:lnSpc>
        <a:spcBef>
          <a:spcPct val="0"/>
        </a:spcBef>
        <a:spcAft>
          <a:spcPct val="0"/>
        </a:spcAft>
        <a:defRPr sz="2400" b="1">
          <a:solidFill>
            <a:schemeClr val="tx1"/>
          </a:solidFill>
          <a:latin typeface="Source Sans Pro" charset="0"/>
          <a:ea typeface="Source Sans Pro" charset="0"/>
          <a:cs typeface="Source Sans Pro" charset="0"/>
        </a:defRPr>
      </a:lvl3pPr>
      <a:lvl4pPr algn="l" rtl="0" eaLnBrk="0" fontAlgn="base" hangingPunct="0">
        <a:lnSpc>
          <a:spcPct val="90000"/>
        </a:lnSpc>
        <a:spcBef>
          <a:spcPct val="0"/>
        </a:spcBef>
        <a:spcAft>
          <a:spcPct val="0"/>
        </a:spcAft>
        <a:defRPr sz="2400" b="1">
          <a:solidFill>
            <a:schemeClr val="tx1"/>
          </a:solidFill>
          <a:latin typeface="Source Sans Pro" charset="0"/>
          <a:ea typeface="Source Sans Pro" charset="0"/>
          <a:cs typeface="Source Sans Pro" charset="0"/>
        </a:defRPr>
      </a:lvl4pPr>
      <a:lvl5pPr algn="l" rtl="0" eaLnBrk="0" fontAlgn="base" hangingPunct="0">
        <a:lnSpc>
          <a:spcPct val="90000"/>
        </a:lnSpc>
        <a:spcBef>
          <a:spcPct val="0"/>
        </a:spcBef>
        <a:spcAft>
          <a:spcPct val="0"/>
        </a:spcAft>
        <a:defRPr sz="2400" b="1">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9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3.wdp"/><Relationship Id="rId18" Type="http://schemas.openxmlformats.org/officeDocument/2006/relationships/image" Target="../media/image20.png"/><Relationship Id="rId3" Type="http://schemas.microsoft.com/office/2007/relationships/hdphoto" Target="../media/hdphoto1.wdp"/><Relationship Id="rId21" Type="http://schemas.openxmlformats.org/officeDocument/2006/relationships/image" Target="../media/image23.png"/><Relationship Id="rId7" Type="http://schemas.openxmlformats.org/officeDocument/2006/relationships/image" Target="../media/image10.gif"/><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image" Target="../media/image7.pn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4.png"/><Relationship Id="rId24" Type="http://schemas.openxmlformats.org/officeDocument/2006/relationships/image" Target="../media/image26.png"/><Relationship Id="rId5" Type="http://schemas.openxmlformats.org/officeDocument/2006/relationships/image" Target="../media/image9.png"/><Relationship Id="rId15" Type="http://schemas.openxmlformats.org/officeDocument/2006/relationships/image" Target="../media/image17.jpeg"/><Relationship Id="rId23" Type="http://schemas.openxmlformats.org/officeDocument/2006/relationships/image" Target="../media/image25.png"/><Relationship Id="rId10" Type="http://schemas.openxmlformats.org/officeDocument/2006/relationships/image" Target="../media/image13.jpe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2.jpeg"/><Relationship Id="rId14" Type="http://schemas.openxmlformats.org/officeDocument/2006/relationships/image" Target="../media/image16.jpe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jpe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2.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jpe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jpeg"/><Relationship Id="rId30"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7.png"/><Relationship Id="rId21" Type="http://schemas.openxmlformats.org/officeDocument/2006/relationships/image" Target="../media/image74.tiff"/><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png"/><Relationship Id="rId2" Type="http://schemas.openxmlformats.org/officeDocument/2006/relationships/notesSlide" Target="../notesSlides/notesSlide4.xml"/><Relationship Id="rId16" Type="http://schemas.openxmlformats.org/officeDocument/2006/relationships/image" Target="../media/image69.png"/><Relationship Id="rId20" Type="http://schemas.openxmlformats.org/officeDocument/2006/relationships/image" Target="../media/image73.tiff"/><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1.png"/><Relationship Id="rId15" Type="http://schemas.openxmlformats.org/officeDocument/2006/relationships/image" Target="../media/image68.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8.jpg"/><Relationship Id="rId9" Type="http://schemas.openxmlformats.org/officeDocument/2006/relationships/image" Target="../media/image62.png"/><Relationship Id="rId14" Type="http://schemas.openxmlformats.org/officeDocument/2006/relationships/image" Target="../media/image67.png"/></Relationships>
</file>

<file path=ppt/slides/_rels/slide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4.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3.png"/><Relationship Id="rId17" Type="http://schemas.openxmlformats.org/officeDocument/2006/relationships/image" Target="../media/image36.png"/><Relationship Id="rId2" Type="http://schemas.openxmlformats.org/officeDocument/2006/relationships/notesSlide" Target="../notesSlides/notesSlide5.xml"/><Relationship Id="rId1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2.png"/><Relationship Id="rId5" Type="http://schemas.openxmlformats.org/officeDocument/2006/relationships/image" Target="../media/image77.png"/><Relationship Id="rId15" Type="http://schemas.openxmlformats.org/officeDocument/2006/relationships/image" Target="../media/image86.png"/><Relationship Id="rId10" Type="http://schemas.microsoft.com/office/2007/relationships/hdphoto" Target="../media/hdphoto4.wdp"/><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5.png"/></Relationships>
</file>

<file path=ppt/slides/_rels/slide8.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1.jpg"/><Relationship Id="rId5" Type="http://schemas.openxmlformats.org/officeDocument/2006/relationships/image" Target="../media/image90.jpg"/><Relationship Id="rId4" Type="http://schemas.openxmlformats.org/officeDocument/2006/relationships/image" Target="../media/image89.jpg"/></Relationships>
</file>

<file path=ppt/slides/_rels/slide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252DEC-0B66-6647-9CBA-4FBCA0F6B9DB}"/>
              </a:ext>
            </a:extLst>
          </p:cNvPr>
          <p:cNvSpPr>
            <a:spLocks noGrp="1"/>
          </p:cNvSpPr>
          <p:nvPr>
            <p:ph type="ctrTitle"/>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latin typeface="OfficinaSanITCBol" panose="02000806040000020004" pitchFamily="2" charset="0"/>
              </a:rPr>
              <a:t>Introduction to Perfecto</a:t>
            </a:r>
            <a:endParaRPr lang="en-US" b="0" kern="0" dirty="0">
              <a:latin typeface="OfficinaSanITCBol" panose="02000806040000020004" pitchFamily="2" charset="0"/>
            </a:endParaRPr>
          </a:p>
        </p:txBody>
      </p:sp>
    </p:spTree>
    <p:extLst>
      <p:ext uri="{BB962C8B-B14F-4D97-AF65-F5344CB8AC3E}">
        <p14:creationId xmlns:p14="http://schemas.microsoft.com/office/powerpoint/2010/main" val="270950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9784080" cy="793750"/>
          </a:xfrm>
        </p:spPr>
        <p:txBody>
          <a:bodyPr/>
          <a:lstStyle/>
          <a:p>
            <a:r>
              <a:rPr lang="en-US" sz="2800" dirty="0" err="1">
                <a:latin typeface="Source Sans Pro"/>
              </a:rPr>
              <a:t>Ulta</a:t>
            </a:r>
            <a:r>
              <a:rPr lang="en-US" sz="2800" dirty="0">
                <a:latin typeface="Source Sans Pro"/>
              </a:rPr>
              <a:t> Beauty </a:t>
            </a:r>
            <a:r>
              <a:rPr lang="mr-IN" sz="2800" dirty="0">
                <a:latin typeface="Source Sans Pro"/>
              </a:rPr>
              <a:t>–</a:t>
            </a:r>
            <a:r>
              <a:rPr lang="en-US" sz="2800" dirty="0">
                <a:latin typeface="Source Sans Pro"/>
              </a:rPr>
              <a:t> Increase eCommerce Revenue - Faster TTM</a:t>
            </a:r>
          </a:p>
        </p:txBody>
      </p:sp>
      <p:sp>
        <p:nvSpPr>
          <p:cNvPr id="4" name="Footer Placeholder 3"/>
          <p:cNvSpPr>
            <a:spLocks noGrp="1"/>
          </p:cNvSpPr>
          <p:nvPr>
            <p:ph type="ftr" sz="quarter" idx="12"/>
          </p:nvPr>
        </p:nvSpPr>
        <p:spPr/>
        <p:txBody>
          <a:bodyPr/>
          <a:lstStyle/>
          <a:p>
            <a:pPr>
              <a:defRPr/>
            </a:pPr>
            <a:r>
              <a:rPr lang="en-US">
                <a:solidFill>
                  <a:prstClr val="white"/>
                </a:solidFill>
              </a:rPr>
              <a:t>© 2017, Perfecto Mobile Ltd.  All Rights Reserved.  </a:t>
            </a:r>
          </a:p>
        </p:txBody>
      </p:sp>
      <p:sp>
        <p:nvSpPr>
          <p:cNvPr id="6" name="Content Placeholder 8"/>
          <p:cNvSpPr txBox="1">
            <a:spLocks noGrp="1"/>
          </p:cNvSpPr>
          <p:nvPr>
            <p:ph idx="1"/>
          </p:nvPr>
        </p:nvSpPr>
        <p:spPr bwMode="auto">
          <a:xfrm>
            <a:off x="6040322" y="1046973"/>
            <a:ext cx="6100763" cy="521083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0188" indent="-230188" algn="l" rtl="0" eaLnBrk="0" fontAlgn="base" hangingPunct="0">
              <a:spcBef>
                <a:spcPct val="0"/>
              </a:spcBef>
              <a:spcAft>
                <a:spcPct val="0"/>
              </a:spcAft>
              <a:buClr>
                <a:srgbClr val="36526C"/>
              </a:buClr>
              <a:buSzPct val="100000"/>
              <a:buFont typeface="Arial" pitchFamily="34" charset="0"/>
              <a:buChar char="•"/>
              <a:defRPr lang="en-US" sz="2200" dirty="0" smtClean="0">
                <a:solidFill>
                  <a:schemeClr val="tx1"/>
                </a:solidFill>
                <a:latin typeface="Calibri" pitchFamily="34" charset="0"/>
                <a:ea typeface="MS PGothic" pitchFamily="34" charset="-128"/>
                <a:cs typeface="Calibri" pitchFamily="34" charset="0"/>
              </a:defRPr>
            </a:lvl1pPr>
            <a:lvl2pPr marL="509588" indent="-220663" algn="l" rtl="0" eaLnBrk="0" fontAlgn="base" hangingPunct="0">
              <a:spcBef>
                <a:spcPct val="0"/>
              </a:spcBef>
              <a:spcAft>
                <a:spcPct val="0"/>
              </a:spcAft>
              <a:buSzPct val="75000"/>
              <a:buFont typeface="Lucida Grande" pitchFamily="-65" charset="0"/>
              <a:buChar char="-"/>
              <a:defRPr lang="en-US" sz="2000" dirty="0" smtClean="0">
                <a:solidFill>
                  <a:srgbClr val="36526C"/>
                </a:solidFill>
                <a:latin typeface="Calibri" pitchFamily="34" charset="0"/>
                <a:ea typeface="MS PGothic" pitchFamily="34" charset="-128"/>
                <a:cs typeface="Arial"/>
              </a:defRPr>
            </a:lvl2pPr>
            <a:lvl3pPr marL="798513" indent="-230188" algn="l" rtl="0" eaLnBrk="0" fontAlgn="base" hangingPunct="0">
              <a:spcBef>
                <a:spcPct val="0"/>
              </a:spcBef>
              <a:spcAft>
                <a:spcPct val="0"/>
              </a:spcAft>
              <a:buSzPct val="75000"/>
              <a:buFont typeface="Wingdings" pitchFamily="2" charset="2"/>
              <a:buChar char="§"/>
              <a:tabLst>
                <a:tab pos="798513" algn="l"/>
              </a:tabLst>
              <a:defRPr lang="en-US" sz="2000" dirty="0" smtClean="0">
                <a:solidFill>
                  <a:srgbClr val="36526C"/>
                </a:solidFill>
                <a:latin typeface="Calibri" pitchFamily="34" charset="0"/>
                <a:ea typeface="MS PGothic" pitchFamily="34" charset="-128"/>
                <a:cs typeface="Arial"/>
              </a:defRPr>
            </a:lvl3pPr>
            <a:lvl4pPr marL="1087438" indent="-230188" algn="l" rtl="0" eaLnBrk="0" fontAlgn="base" hangingPunct="0">
              <a:spcBef>
                <a:spcPct val="0"/>
              </a:spcBef>
              <a:spcAft>
                <a:spcPct val="0"/>
              </a:spcAft>
              <a:buFont typeface="Calibri" pitchFamily="34" charset="0"/>
              <a:buChar char="–"/>
              <a:defRPr lang="en-US" sz="2000" dirty="0" smtClean="0">
                <a:solidFill>
                  <a:srgbClr val="36526C"/>
                </a:solidFill>
                <a:latin typeface="Calibri" pitchFamily="34" charset="0"/>
                <a:ea typeface="MS PGothic" pitchFamily="34" charset="-128"/>
                <a:cs typeface="Arial"/>
              </a:defRPr>
            </a:lvl4pPr>
            <a:lvl5pPr marL="1376363" indent="-230188" algn="l" rtl="0" eaLnBrk="0" fontAlgn="base" hangingPunct="0">
              <a:spcBef>
                <a:spcPct val="0"/>
              </a:spcBef>
              <a:spcAft>
                <a:spcPct val="0"/>
              </a:spcAft>
              <a:buChar char="»"/>
              <a:defRPr lang="en-GB" sz="2000" dirty="0">
                <a:solidFill>
                  <a:srgbClr val="36526C"/>
                </a:solidFill>
                <a:latin typeface="Calibri" pitchFamily="34" charset="0"/>
                <a:ea typeface="MS PGothic" pitchFamily="34" charset="-128"/>
                <a:cs typeface="Arial"/>
              </a:defRPr>
            </a:lvl5pPr>
            <a:lvl6pPr marL="2057400" indent="-228600"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6pPr>
            <a:lvl7pPr marL="2514600" indent="-228600"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7pPr>
            <a:lvl8pPr marL="2971800" indent="-228600"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8pPr>
            <a:lvl9pPr marL="3429000" indent="-228600" algn="l" rtl="0" eaLnBrk="1" fontAlgn="base" hangingPunct="1">
              <a:lnSpc>
                <a:spcPct val="90000"/>
              </a:lnSpc>
              <a:spcBef>
                <a:spcPct val="20000"/>
              </a:spcBef>
              <a:spcAft>
                <a:spcPct val="0"/>
              </a:spcAft>
              <a:buChar char="»"/>
              <a:defRPr>
                <a:solidFill>
                  <a:schemeClr val="tx1"/>
                </a:solidFill>
                <a:latin typeface="+mn-lt"/>
                <a:ea typeface="ＭＳ Ｐゴシック" pitchFamily="-65" charset="-128"/>
              </a:defRPr>
            </a:lvl9pPr>
          </a:lstStyle>
          <a:p>
            <a:pPr>
              <a:spcAft>
                <a:spcPts val="400"/>
              </a:spcAft>
            </a:pPr>
            <a:r>
              <a:rPr lang="en-CA" sz="2000" b="1">
                <a:solidFill>
                  <a:schemeClr val="bg1">
                    <a:lumMod val="50000"/>
                  </a:schemeClr>
                </a:solidFill>
                <a:latin typeface="+mj-lt"/>
              </a:rPr>
              <a:t>Challenge</a:t>
            </a:r>
          </a:p>
          <a:p>
            <a:pPr lvl="1">
              <a:spcAft>
                <a:spcPts val="400"/>
              </a:spcAft>
            </a:pPr>
            <a:r>
              <a:rPr lang="en-CA" b="1">
                <a:solidFill>
                  <a:schemeClr val="bg1">
                    <a:lumMod val="50000"/>
                  </a:schemeClr>
                </a:solidFill>
                <a:latin typeface="+mj-lt"/>
              </a:rPr>
              <a:t>Increase eCommerce Revenue from $200M to $400M</a:t>
            </a:r>
          </a:p>
          <a:p>
            <a:pPr lvl="1">
              <a:spcAft>
                <a:spcPts val="400"/>
              </a:spcAft>
            </a:pPr>
            <a:r>
              <a:rPr lang="en-CA" b="1">
                <a:solidFill>
                  <a:schemeClr val="bg1">
                    <a:lumMod val="50000"/>
                  </a:schemeClr>
                </a:solidFill>
                <a:latin typeface="+mj-lt"/>
              </a:rPr>
              <a:t>Speed of Innovation – new ideas were taking too long to get to the customer</a:t>
            </a:r>
          </a:p>
          <a:p>
            <a:pPr lvl="1">
              <a:spcAft>
                <a:spcPts val="400"/>
              </a:spcAft>
            </a:pPr>
            <a:endParaRPr lang="en-CA" sz="2000" b="1">
              <a:solidFill>
                <a:schemeClr val="bg1">
                  <a:lumMod val="50000"/>
                </a:schemeClr>
              </a:solidFill>
              <a:latin typeface="+mj-lt"/>
            </a:endParaRPr>
          </a:p>
          <a:p>
            <a:pPr>
              <a:spcAft>
                <a:spcPts val="400"/>
              </a:spcAft>
            </a:pPr>
            <a:r>
              <a:rPr lang="en-CA" sz="2000" b="1">
                <a:solidFill>
                  <a:schemeClr val="bg1">
                    <a:lumMod val="50000"/>
                  </a:schemeClr>
                </a:solidFill>
                <a:latin typeface="+mj-lt"/>
              </a:rPr>
              <a:t>Goals</a:t>
            </a:r>
          </a:p>
          <a:p>
            <a:pPr lvl="1">
              <a:spcAft>
                <a:spcPts val="400"/>
              </a:spcAft>
            </a:pPr>
            <a:r>
              <a:rPr lang="en-CA" b="1">
                <a:solidFill>
                  <a:schemeClr val="bg1">
                    <a:lumMod val="50000"/>
                  </a:schemeClr>
                </a:solidFill>
                <a:latin typeface="+mj-lt"/>
              </a:rPr>
              <a:t>Decrease regression time: 160 hours to 12 hours</a:t>
            </a:r>
          </a:p>
          <a:p>
            <a:pPr lvl="2">
              <a:spcAft>
                <a:spcPts val="400"/>
              </a:spcAft>
            </a:pPr>
            <a:r>
              <a:rPr lang="en-CA" sz="1800" b="1">
                <a:solidFill>
                  <a:schemeClr val="bg1">
                    <a:lumMod val="50000"/>
                  </a:schemeClr>
                </a:solidFill>
                <a:latin typeface="+mj-lt"/>
              </a:rPr>
              <a:t>Increase UI automation from 65% to 90%+</a:t>
            </a:r>
          </a:p>
          <a:p>
            <a:pPr lvl="2">
              <a:spcAft>
                <a:spcPts val="400"/>
              </a:spcAft>
            </a:pPr>
            <a:r>
              <a:rPr lang="en-CA" sz="1800" b="1">
                <a:solidFill>
                  <a:schemeClr val="bg1">
                    <a:lumMod val="50000"/>
                  </a:schemeClr>
                </a:solidFill>
                <a:latin typeface="+mj-lt"/>
              </a:rPr>
              <a:t>Omni-Channel automation from 0% to 90%+</a:t>
            </a:r>
          </a:p>
          <a:p>
            <a:pPr lvl="2">
              <a:spcAft>
                <a:spcPts val="400"/>
              </a:spcAft>
            </a:pPr>
            <a:r>
              <a:rPr lang="en-CA" sz="1800" b="1">
                <a:solidFill>
                  <a:schemeClr val="bg1">
                    <a:lumMod val="50000"/>
                  </a:schemeClr>
                </a:solidFill>
                <a:latin typeface="+mj-lt"/>
              </a:rPr>
              <a:t>Performance automation from 0% to 90%+</a:t>
            </a:r>
          </a:p>
          <a:p>
            <a:pPr lvl="1">
              <a:spcAft>
                <a:spcPts val="400"/>
              </a:spcAft>
            </a:pPr>
            <a:r>
              <a:rPr lang="en-CA" b="1">
                <a:solidFill>
                  <a:schemeClr val="bg1">
                    <a:lumMod val="50000"/>
                  </a:schemeClr>
                </a:solidFill>
                <a:latin typeface="+mj-lt"/>
              </a:rPr>
              <a:t>Annual regressions: 17 to 365 (nightly)</a:t>
            </a:r>
          </a:p>
          <a:p>
            <a:pPr lvl="1">
              <a:spcAft>
                <a:spcPts val="400"/>
              </a:spcAft>
            </a:pPr>
            <a:r>
              <a:rPr lang="en-CA" b="1">
                <a:solidFill>
                  <a:schemeClr val="bg1">
                    <a:lumMod val="50000"/>
                  </a:schemeClr>
                </a:solidFill>
                <a:latin typeface="+mj-lt"/>
              </a:rPr>
              <a:t>Sprint Duration: 3 weeks to 2 weeks</a:t>
            </a:r>
          </a:p>
          <a:p>
            <a:pPr lvl="1">
              <a:spcAft>
                <a:spcPts val="400"/>
              </a:spcAft>
            </a:pPr>
            <a:endParaRPr lang="en-CA" sz="1800" b="1">
              <a:solidFill>
                <a:schemeClr val="bg1">
                  <a:lumMod val="50000"/>
                </a:schemeClr>
              </a:solidFill>
              <a:latin typeface="+mj-lt"/>
            </a:endParaRPr>
          </a:p>
          <a:p>
            <a:pPr>
              <a:spcAft>
                <a:spcPts val="400"/>
              </a:spcAft>
            </a:pPr>
            <a:r>
              <a:rPr lang="en-CA" sz="2000" b="1">
                <a:solidFill>
                  <a:schemeClr val="bg1">
                    <a:lumMod val="50000"/>
                  </a:schemeClr>
                </a:solidFill>
                <a:latin typeface="+mj-lt"/>
              </a:rPr>
              <a:t>Key Metrics</a:t>
            </a:r>
          </a:p>
          <a:p>
            <a:pPr lvl="1">
              <a:spcAft>
                <a:spcPts val="400"/>
              </a:spcAft>
            </a:pPr>
            <a:r>
              <a:rPr lang="en-CA" b="1">
                <a:solidFill>
                  <a:schemeClr val="bg1">
                    <a:lumMod val="50000"/>
                  </a:schemeClr>
                </a:solidFill>
                <a:latin typeface="+mj-lt"/>
              </a:rPr>
              <a:t>Improved test coverage from 65% to 95%</a:t>
            </a:r>
          </a:p>
          <a:p>
            <a:pPr lvl="1">
              <a:spcAft>
                <a:spcPts val="400"/>
              </a:spcAft>
            </a:pPr>
            <a:r>
              <a:rPr lang="en-CA" b="1">
                <a:solidFill>
                  <a:schemeClr val="bg1">
                    <a:lumMod val="50000"/>
                  </a:schemeClr>
                </a:solidFill>
                <a:latin typeface="+mj-lt"/>
              </a:rPr>
              <a:t>Improved browser coverage by 650%</a:t>
            </a:r>
          </a:p>
          <a:p>
            <a:pPr lvl="1">
              <a:spcAft>
                <a:spcPts val="400"/>
              </a:spcAft>
            </a:pPr>
            <a:r>
              <a:rPr lang="en-CA" b="1">
                <a:solidFill>
                  <a:schemeClr val="bg1">
                    <a:lumMod val="50000"/>
                  </a:schemeClr>
                </a:solidFill>
                <a:latin typeface="+mj-lt"/>
              </a:rPr>
              <a:t>Reduced regression time by 92%</a:t>
            </a:r>
          </a:p>
          <a:p>
            <a:pPr lvl="1">
              <a:spcAft>
                <a:spcPts val="400"/>
              </a:spcAft>
            </a:pPr>
            <a:endParaRPr lang="en-CA" b="1">
              <a:solidFill>
                <a:schemeClr val="bg1">
                  <a:lumMod val="50000"/>
                </a:schemeClr>
              </a:solidFill>
              <a:latin typeface="+mj-lt"/>
            </a:endParaRPr>
          </a:p>
        </p:txBody>
      </p:sp>
      <p:sp>
        <p:nvSpPr>
          <p:cNvPr id="7" name="Content Placeholder 4"/>
          <p:cNvSpPr txBox="1">
            <a:spLocks/>
          </p:cNvSpPr>
          <p:nvPr/>
        </p:nvSpPr>
        <p:spPr bwMode="auto">
          <a:xfrm>
            <a:off x="662152" y="3832258"/>
            <a:ext cx="4824247" cy="2778747"/>
          </a:xfrm>
          <a:prstGeom prst="rect">
            <a:avLst/>
          </a:prstGeom>
          <a:noFill/>
          <a:ln w="9525">
            <a:noFill/>
            <a:miter lim="800000"/>
            <a:headEnd/>
            <a:tailEnd/>
          </a:ln>
        </p:spPr>
        <p:txBody>
          <a:bodyPr lIns="91435" tIns="0" rIns="91435" bIns="45718"/>
          <a:lstStyle/>
          <a:p>
            <a:pPr algn="ctr" defTabSz="912813" fontAlgn="base">
              <a:lnSpc>
                <a:spcPct val="85000"/>
              </a:lnSpc>
              <a:spcBef>
                <a:spcPts val="363"/>
              </a:spcBef>
              <a:spcAft>
                <a:spcPct val="0"/>
              </a:spcAft>
              <a:buSzPct val="75000"/>
            </a:pPr>
            <a:r>
              <a:rPr lang="en-CA" sz="4000">
                <a:solidFill>
                  <a:srgbClr val="70AD47"/>
                </a:solidFill>
                <a:ea typeface="ＭＳ Ｐゴシック" charset="-128"/>
              </a:rPr>
              <a:t>Before: $200M</a:t>
            </a:r>
          </a:p>
          <a:p>
            <a:pPr algn="ctr" defTabSz="912813" fontAlgn="base">
              <a:lnSpc>
                <a:spcPct val="85000"/>
              </a:lnSpc>
              <a:spcBef>
                <a:spcPts val="363"/>
              </a:spcBef>
              <a:spcAft>
                <a:spcPct val="0"/>
              </a:spcAft>
              <a:buSzPct val="75000"/>
            </a:pPr>
            <a:r>
              <a:rPr lang="en-US">
                <a:solidFill>
                  <a:srgbClr val="70AD47"/>
                </a:solidFill>
                <a:ea typeface="ＭＳ Ｐゴシック" charset="-128"/>
              </a:rPr>
              <a:t>2 Browsers / 1 OS / 11 Releases</a:t>
            </a:r>
          </a:p>
          <a:p>
            <a:pPr algn="ctr" defTabSz="912813" fontAlgn="base">
              <a:lnSpc>
                <a:spcPct val="85000"/>
              </a:lnSpc>
              <a:spcBef>
                <a:spcPts val="363"/>
              </a:spcBef>
              <a:spcAft>
                <a:spcPct val="0"/>
              </a:spcAft>
              <a:buSzPct val="75000"/>
            </a:pPr>
            <a:r>
              <a:rPr lang="en-US">
                <a:solidFill>
                  <a:srgbClr val="70AD47"/>
                </a:solidFill>
                <a:ea typeface="ＭＳ Ｐゴシック" charset="-128"/>
              </a:rPr>
              <a:t>Bounce Rate: 48%</a:t>
            </a:r>
          </a:p>
          <a:p>
            <a:pPr algn="ctr" defTabSz="912813" fontAlgn="base">
              <a:lnSpc>
                <a:spcPct val="85000"/>
              </a:lnSpc>
              <a:spcBef>
                <a:spcPts val="363"/>
              </a:spcBef>
              <a:spcAft>
                <a:spcPct val="0"/>
              </a:spcAft>
              <a:buSzPct val="75000"/>
            </a:pPr>
            <a:endParaRPr lang="en-US" sz="2000">
              <a:solidFill>
                <a:srgbClr val="70AD47"/>
              </a:solidFill>
              <a:ea typeface="ＭＳ Ｐゴシック" charset="-128"/>
            </a:endParaRPr>
          </a:p>
          <a:p>
            <a:pPr algn="ctr" defTabSz="912813" fontAlgn="base">
              <a:lnSpc>
                <a:spcPct val="85000"/>
              </a:lnSpc>
              <a:spcBef>
                <a:spcPts val="363"/>
              </a:spcBef>
              <a:spcAft>
                <a:spcPct val="0"/>
              </a:spcAft>
              <a:buSzPct val="75000"/>
            </a:pPr>
            <a:r>
              <a:rPr lang="en-US" sz="4000">
                <a:solidFill>
                  <a:srgbClr val="70AD47"/>
                </a:solidFill>
                <a:ea typeface="ＭＳ Ｐゴシック" charset="-128"/>
              </a:rPr>
              <a:t>After: $400M</a:t>
            </a:r>
          </a:p>
          <a:p>
            <a:pPr algn="ctr" defTabSz="912813" fontAlgn="base">
              <a:lnSpc>
                <a:spcPct val="85000"/>
              </a:lnSpc>
              <a:spcBef>
                <a:spcPts val="363"/>
              </a:spcBef>
              <a:spcAft>
                <a:spcPct val="0"/>
              </a:spcAft>
              <a:buSzPct val="75000"/>
            </a:pPr>
            <a:r>
              <a:rPr lang="en-US">
                <a:solidFill>
                  <a:srgbClr val="70AD47"/>
                </a:solidFill>
                <a:ea typeface="ＭＳ Ｐゴシック" charset="-128"/>
              </a:rPr>
              <a:t>15 Browsers / 4 OS / 16 Releases</a:t>
            </a:r>
          </a:p>
          <a:p>
            <a:pPr algn="ctr" defTabSz="912813" fontAlgn="base">
              <a:lnSpc>
                <a:spcPct val="85000"/>
              </a:lnSpc>
              <a:spcBef>
                <a:spcPts val="363"/>
              </a:spcBef>
              <a:spcAft>
                <a:spcPct val="0"/>
              </a:spcAft>
              <a:buSzPct val="75000"/>
            </a:pPr>
            <a:r>
              <a:rPr lang="en-US">
                <a:solidFill>
                  <a:srgbClr val="70AD47"/>
                </a:solidFill>
                <a:ea typeface="ＭＳ Ｐゴシック" charset="-128"/>
              </a:rPr>
              <a:t>Bounce Rate:&lt;40%</a:t>
            </a:r>
          </a:p>
          <a:p>
            <a:pPr algn="ctr" defTabSz="912813" fontAlgn="base">
              <a:lnSpc>
                <a:spcPct val="85000"/>
              </a:lnSpc>
              <a:spcBef>
                <a:spcPts val="363"/>
              </a:spcBef>
              <a:spcAft>
                <a:spcPct val="0"/>
              </a:spcAft>
              <a:buSzPct val="75000"/>
            </a:pPr>
            <a:endParaRPr lang="en-CA">
              <a:solidFill>
                <a:srgbClr val="70AD47"/>
              </a:solidFill>
              <a:ea typeface="ＭＳ Ｐゴシック" charset="-128"/>
            </a:endParaRPr>
          </a:p>
        </p:txBody>
      </p:sp>
      <p:pic>
        <p:nvPicPr>
          <p:cNvPr id="12" name="Picture 11"/>
          <p:cNvPicPr>
            <a:picLocks noChangeAspect="1"/>
          </p:cNvPicPr>
          <p:nvPr/>
        </p:nvPicPr>
        <p:blipFill>
          <a:blip r:embed="rId2">
            <a:grayscl/>
          </a:blip>
          <a:stretch>
            <a:fillRect/>
          </a:stretch>
        </p:blipFill>
        <p:spPr>
          <a:xfrm>
            <a:off x="1910080" y="1046973"/>
            <a:ext cx="2001520" cy="2590800"/>
          </a:xfrm>
          <a:prstGeom prst="rect">
            <a:avLst/>
          </a:prstGeom>
        </p:spPr>
      </p:pic>
    </p:spTree>
    <p:extLst>
      <p:ext uri="{BB962C8B-B14F-4D97-AF65-F5344CB8AC3E}">
        <p14:creationId xmlns:p14="http://schemas.microsoft.com/office/powerpoint/2010/main" val="121865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252DEC-0B66-6647-9CBA-4FBCA0F6B9DB}"/>
              </a:ext>
            </a:extLst>
          </p:cNvPr>
          <p:cNvSpPr>
            <a:spLocks noGrp="1"/>
          </p:cNvSpPr>
          <p:nvPr>
            <p:ph type="ctrTitle"/>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latin typeface="OfficinaSanITCBol" panose="02000806040000020004" pitchFamily="2" charset="0"/>
              </a:rPr>
              <a:t>Introduction to Perfecto</a:t>
            </a:r>
            <a:endParaRPr lang="en-US" b="0" kern="0" dirty="0">
              <a:latin typeface="OfficinaSanITCBol" panose="02000806040000020004" pitchFamily="2" charset="0"/>
            </a:endParaRPr>
          </a:p>
        </p:txBody>
      </p:sp>
    </p:spTree>
    <p:extLst>
      <p:ext uri="{BB962C8B-B14F-4D97-AF65-F5344CB8AC3E}">
        <p14:creationId xmlns:p14="http://schemas.microsoft.com/office/powerpoint/2010/main" val="135924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86" y="-53182"/>
            <a:ext cx="10515600" cy="1325563"/>
          </a:xfrm>
        </p:spPr>
        <p:txBody>
          <a:bodyPr/>
          <a:lstStyle/>
          <a:p>
            <a:r>
              <a:rPr lang="en-US" sz="2800" dirty="0">
                <a:latin typeface="Source Sans Pro"/>
              </a:rPr>
              <a:t>Introducing Perfecto</a:t>
            </a:r>
          </a:p>
        </p:txBody>
      </p:sp>
      <p:sp>
        <p:nvSpPr>
          <p:cNvPr id="4" name="Date Placeholder 3"/>
          <p:cNvSpPr>
            <a:spLocks noGrp="1"/>
          </p:cNvSpPr>
          <p:nvPr>
            <p:ph type="dt" sz="half" idx="10"/>
          </p:nvPr>
        </p:nvSpPr>
        <p:spPr/>
        <p:txBody>
          <a:bodyPr/>
          <a:lstStyle/>
          <a:p>
            <a:pPr>
              <a:defRPr/>
            </a:pPr>
            <a:fld id="{54C73694-E4C1-EF49-B7E6-4C7EB835D076}" type="datetime1">
              <a:rPr lang="en-US" smtClean="0">
                <a:solidFill>
                  <a:prstClr val="white"/>
                </a:solidFill>
                <a:latin typeface="Source Sans Pro"/>
              </a:rPr>
              <a:pPr>
                <a:defRPr/>
              </a:pPr>
              <a:t>9/25/18</a:t>
            </a:fld>
            <a:endParaRPr lang="en-US">
              <a:solidFill>
                <a:prstClr val="white"/>
              </a:solidFill>
              <a:latin typeface="Source Sans Pro"/>
            </a:endParaRPr>
          </a:p>
        </p:txBody>
      </p:sp>
      <p:sp>
        <p:nvSpPr>
          <p:cNvPr id="5" name="Slide Number Placeholder 4"/>
          <p:cNvSpPr>
            <a:spLocks noGrp="1"/>
          </p:cNvSpPr>
          <p:nvPr>
            <p:ph type="sldNum" sz="quarter" idx="11"/>
          </p:nvPr>
        </p:nvSpPr>
        <p:spPr/>
        <p:txBody>
          <a:bodyPr/>
          <a:lstStyle/>
          <a:p>
            <a:pPr>
              <a:defRPr/>
            </a:pPr>
            <a:fld id="{17C96633-A574-4B49-B2BF-240845221068}" type="slidenum">
              <a:rPr lang="en-US" smtClean="0">
                <a:solidFill>
                  <a:prstClr val="white"/>
                </a:solidFill>
                <a:latin typeface="Source Sans Pro"/>
              </a:rPr>
              <a:pPr>
                <a:defRPr/>
              </a:pPr>
              <a:t>2</a:t>
            </a:fld>
            <a:endParaRPr lang="en-US">
              <a:solidFill>
                <a:prstClr val="white"/>
              </a:solidFill>
              <a:latin typeface="Source Sans Pro"/>
            </a:endParaRPr>
          </a:p>
        </p:txBody>
      </p:sp>
      <p:sp>
        <p:nvSpPr>
          <p:cNvPr id="6" name="Footer Placeholder 5"/>
          <p:cNvSpPr>
            <a:spLocks noGrp="1"/>
          </p:cNvSpPr>
          <p:nvPr>
            <p:ph type="ftr" sz="quarter" idx="12"/>
          </p:nvPr>
        </p:nvSpPr>
        <p:spPr/>
        <p:txBody>
          <a:bodyPr/>
          <a:lstStyle/>
          <a:p>
            <a:pPr>
              <a:defRPr/>
            </a:pPr>
            <a:r>
              <a:rPr lang="en-US">
                <a:solidFill>
                  <a:prstClr val="white"/>
                </a:solidFill>
                <a:latin typeface="Source Sans Pro"/>
              </a:rPr>
              <a:t>© 2015, Perfecto Mobile Ltd.  All Rights Reserved.  </a:t>
            </a:r>
          </a:p>
        </p:txBody>
      </p:sp>
      <p:grpSp>
        <p:nvGrpSpPr>
          <p:cNvPr id="72" name="Group 71"/>
          <p:cNvGrpSpPr/>
          <p:nvPr/>
        </p:nvGrpSpPr>
        <p:grpSpPr>
          <a:xfrm>
            <a:off x="847244" y="3721211"/>
            <a:ext cx="1708150" cy="917978"/>
            <a:chOff x="1130300" y="3435450"/>
            <a:chExt cx="1708150" cy="917978"/>
          </a:xfrm>
        </p:grpSpPr>
        <p:grpSp>
          <p:nvGrpSpPr>
            <p:cNvPr id="65" name="Group 64"/>
            <p:cNvGrpSpPr/>
            <p:nvPr/>
          </p:nvGrpSpPr>
          <p:grpSpPr>
            <a:xfrm>
              <a:off x="1130300" y="3435450"/>
              <a:ext cx="1708150" cy="917978"/>
              <a:chOff x="1130300" y="2131326"/>
              <a:chExt cx="1708150" cy="917978"/>
            </a:xfrm>
          </p:grpSpPr>
          <p:sp>
            <p:nvSpPr>
              <p:cNvPr id="66" name="Pentagon 65"/>
              <p:cNvSpPr/>
              <p:nvPr/>
            </p:nvSpPr>
            <p:spPr>
              <a:xfrm>
                <a:off x="1130300" y="2131328"/>
                <a:ext cx="1708150" cy="917976"/>
              </a:xfrm>
              <a:prstGeom prst="homePlate">
                <a:avLst>
                  <a:gd name="adj" fmla="val 51437"/>
                </a:avLst>
              </a:prstGeom>
              <a:gradFill flip="none" rotWithShape="1">
                <a:gsLst>
                  <a:gs pos="0">
                    <a:srgbClr val="81BC15"/>
                  </a:gs>
                  <a:gs pos="100000">
                    <a:srgbClr val="0F83C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Source Sans Pro"/>
                </a:endParaRPr>
              </a:p>
            </p:txBody>
          </p:sp>
          <p:sp>
            <p:nvSpPr>
              <p:cNvPr id="67" name="Rectangle 66"/>
              <p:cNvSpPr/>
              <p:nvPr/>
            </p:nvSpPr>
            <p:spPr>
              <a:xfrm>
                <a:off x="1130300" y="2131326"/>
                <a:ext cx="1708150" cy="45709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ource Sans Pro"/>
                </a:endParaRPr>
              </a:p>
            </p:txBody>
          </p:sp>
        </p:grpSp>
        <p:sp>
          <p:nvSpPr>
            <p:cNvPr id="42" name="TextBox 45"/>
            <p:cNvSpPr txBox="1"/>
            <p:nvPr/>
          </p:nvSpPr>
          <p:spPr>
            <a:xfrm>
              <a:off x="1186331" y="3648207"/>
              <a:ext cx="1152000" cy="492443"/>
            </a:xfrm>
            <a:prstGeom prst="rect">
              <a:avLst/>
            </a:prstGeom>
            <a:noFill/>
          </p:spPr>
          <p:txBody>
            <a:bodyPr wrap="square" lIns="0" tIns="0" rIns="72000" bIns="0" rtlCol="0">
              <a:spAutoFit/>
            </a:bodyPr>
            <a:lstStyle>
              <a:defPPr>
                <a:defRPr lang="en-US"/>
              </a:defPPr>
              <a:lvl1pPr algn="l" defTabSz="912813" rtl="0" eaLnBrk="0" fontAlgn="base" hangingPunct="0">
                <a:spcBef>
                  <a:spcPct val="0"/>
                </a:spcBef>
                <a:spcAft>
                  <a:spcPct val="0"/>
                </a:spcAft>
                <a:defRPr kern="1200">
                  <a:solidFill>
                    <a:schemeClr val="tx1"/>
                  </a:solidFill>
                  <a:latin typeface="Calibri"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id-ID" sz="1600" b="1">
                  <a:solidFill>
                    <a:prstClr val="white"/>
                  </a:solidFill>
                  <a:latin typeface="Source Sans Pro"/>
                </a:rPr>
                <a:t>Strong Ecosystem</a:t>
              </a:r>
            </a:p>
          </p:txBody>
        </p:sp>
      </p:grpSp>
      <p:grpSp>
        <p:nvGrpSpPr>
          <p:cNvPr id="17" name="Group 16"/>
          <p:cNvGrpSpPr/>
          <p:nvPr/>
        </p:nvGrpSpPr>
        <p:grpSpPr>
          <a:xfrm>
            <a:off x="2913993" y="3721185"/>
            <a:ext cx="8568216" cy="946329"/>
            <a:chOff x="3368224" y="3846889"/>
            <a:chExt cx="8616179" cy="951626"/>
          </a:xfrm>
        </p:grpSpPr>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6274455" y="4432755"/>
              <a:ext cx="365760" cy="365760"/>
            </a:xfrm>
            <a:prstGeom prst="rect">
              <a:avLst/>
            </a:prstGeom>
          </p:spPr>
        </p:pic>
        <p:pic>
          <p:nvPicPr>
            <p:cNvPr id="22" name="Picture 21" descr="TCS Logo.svg"/>
            <p:cNvPicPr>
              <a:picLocks noChangeAspect="1" noChangeArrowheads="1"/>
            </p:cNvPicPr>
            <p:nvPr/>
          </p:nvPicPr>
          <p:blipFill rotWithShape="1">
            <a:blip r:embed="rId4">
              <a:grayscl/>
              <a:extLst>
                <a:ext uri="{28A0092B-C50C-407E-A947-70E740481C1C}">
                  <a14:useLocalDpi xmlns:a14="http://schemas.microsoft.com/office/drawing/2010/main"/>
                </a:ext>
              </a:extLst>
            </a:blip>
            <a:srcRect/>
            <a:stretch/>
          </p:blipFill>
          <p:spPr bwMode="auto">
            <a:xfrm>
              <a:off x="9428360" y="4432755"/>
              <a:ext cx="400505"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23" name="Picture 22" descr="Cognizant Technology Solutions Logo"/>
            <p:cNvPicPr>
              <a:picLocks noChangeAspect="1" noChangeArrowheads="1"/>
            </p:cNvPicPr>
            <p:nvPr/>
          </p:nvPicPr>
          <p:blipFill>
            <a:blip r:embed="rId5" cstate="print">
              <a:graysc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3368224" y="3846889"/>
              <a:ext cx="338388"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24" name="Picture 23" descr="C:\Users\GidiP\Documents\Perfecto\Marketing\images\custoemr logos\Infistrech.gif"/>
            <p:cNvPicPr>
              <a:picLocks noChangeAspect="1" noChangeArrowheads="1"/>
            </p:cNvPicPr>
            <p:nvPr/>
          </p:nvPicPr>
          <p:blipFill>
            <a:blip r:embed="rId7" cstate="print">
              <a:grayscl/>
              <a:extLst>
                <a:ext uri="{28A0092B-C50C-407E-A947-70E740481C1C}">
                  <a14:useLocalDpi xmlns:a14="http://schemas.microsoft.com/office/drawing/2010/main"/>
                </a:ext>
              </a:extLst>
            </a:blip>
            <a:srcRect/>
            <a:stretch>
              <a:fillRect/>
            </a:stretch>
          </p:blipFill>
          <p:spPr bwMode="auto">
            <a:xfrm>
              <a:off x="11068697" y="3846889"/>
              <a:ext cx="915706"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25" name="Picture 24" descr="IBM logo.svg"/>
            <p:cNvPicPr>
              <a:picLocks noChangeAspect="1" noChangeArrowheads="1"/>
            </p:cNvPicPr>
            <p:nvPr/>
          </p:nvPicPr>
          <p:blipFill>
            <a:blip r:embed="rId8" cstate="print">
              <a:grayscl/>
              <a:extLst>
                <a:ext uri="{28A0092B-C50C-407E-A947-70E740481C1C}">
                  <a14:useLocalDpi xmlns:a14="http://schemas.microsoft.com/office/drawing/2010/main"/>
                </a:ext>
              </a:extLst>
            </a:blip>
            <a:srcRect/>
            <a:stretch>
              <a:fillRect/>
            </a:stretch>
          </p:blipFill>
          <p:spPr bwMode="auto">
            <a:xfrm>
              <a:off x="6374555" y="3846889"/>
              <a:ext cx="755896"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26" name="Picture 25" descr="https://encrypted-tbn3.gstatic.com/images?q=tbn:ANd9GcQK6w5_plaSw4A18C9G1cF5h18Xe7UnpN4ZC8ZhVXu3WZBsk1sH"/>
            <p:cNvPicPr>
              <a:picLocks noChangeAspect="1" noChangeArrowheads="1"/>
            </p:cNvPicPr>
            <p:nvPr/>
          </p:nvPicPr>
          <p:blipFill rotWithShape="1">
            <a:blip r:embed="rId9">
              <a:grayscl/>
              <a:extLst>
                <a:ext uri="{28A0092B-C50C-407E-A947-70E740481C1C}">
                  <a14:useLocalDpi xmlns:a14="http://schemas.microsoft.com/office/drawing/2010/main"/>
                </a:ext>
              </a:extLst>
            </a:blip>
            <a:srcRect/>
            <a:stretch/>
          </p:blipFill>
          <p:spPr bwMode="auto">
            <a:xfrm>
              <a:off x="4648138" y="4432755"/>
              <a:ext cx="1090987"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27" name="Picture 26" descr="https://encrypted-tbn2.gstatic.com/images?q=tbn:ANd9GcTXRlkqCfdiFSdUzGWIe2BPAxArb5GQ91Ia79L8m4e3993j1wPGvw"/>
            <p:cNvPicPr>
              <a:picLocks noChangeAspect="1" noChangeArrowheads="1"/>
            </p:cNvPicPr>
            <p:nvPr/>
          </p:nvPicPr>
          <p:blipFill>
            <a:blip r:embed="rId10">
              <a:grayscl/>
              <a:extLst>
                <a:ext uri="{28A0092B-C50C-407E-A947-70E740481C1C}">
                  <a14:useLocalDpi xmlns:a14="http://schemas.microsoft.com/office/drawing/2010/main"/>
                </a:ext>
              </a:extLst>
            </a:blip>
            <a:srcRect/>
            <a:stretch>
              <a:fillRect/>
            </a:stretch>
          </p:blipFill>
          <p:spPr bwMode="auto">
            <a:xfrm>
              <a:off x="10364195" y="4432755"/>
              <a:ext cx="1584957"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28" name="Picture 27" descr="http://www.surepassid.com/wp/wp-content/uploads/2012/10/microsoft.png"/>
            <p:cNvPicPr>
              <a:picLocks noChangeAspect="1" noChangeArrowheads="1"/>
            </p:cNvPicPr>
            <p:nvPr/>
          </p:nvPicPr>
          <p:blipFill>
            <a:blip r:embed="rId11" cstate="print">
              <a:grayscl/>
              <a:extLst>
                <a:ext uri="{28A0092B-C50C-407E-A947-70E740481C1C}">
                  <a14:useLocalDpi xmlns:a14="http://schemas.microsoft.com/office/drawing/2010/main"/>
                </a:ext>
              </a:extLst>
            </a:blip>
            <a:srcRect/>
            <a:stretch>
              <a:fillRect/>
            </a:stretch>
          </p:blipFill>
          <p:spPr bwMode="auto">
            <a:xfrm>
              <a:off x="7175545" y="4432755"/>
              <a:ext cx="1717485"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29" name="Picture 28" descr="https://encrypted-tbn0.gstatic.com/images?q=tbn:ANd9GcRAUtMlyqnznzUwUPeBduKnENtYoI3xldxLFT8BAD7qn9OVeP7GDA"/>
            <p:cNvPicPr>
              <a:picLocks noChangeAspect="1" noChangeArrowheads="1"/>
            </p:cNvPicPr>
            <p:nvPr/>
          </p:nvPicPr>
          <p:blipFill>
            <a:blip r:embed="rId12" cstate="print">
              <a:grayscl/>
              <a:extLst>
                <a:ext uri="{BEBA8EAE-BF5A-486C-A8C5-ECC9F3942E4B}">
                  <a14:imgProps xmlns:a14="http://schemas.microsoft.com/office/drawing/2010/main">
                    <a14:imgLayer r:embed="rId13">
                      <a14:imgEffect>
                        <a14:backgroundRemoval t="4167" b="93056" l="1250" r="90000">
                          <a14:foregroundMark x1="53125" y1="61111" x2="53125" y2="61111"/>
                          <a14:backgroundMark x1="26875" y1="62500" x2="26875" y2="62500"/>
                          <a14:backgroundMark x1="45625" y1="67361" x2="45625" y2="67361"/>
                        </a14:backgroundRemoval>
                      </a14:imgEffect>
                    </a14:imgLayer>
                  </a14:imgProps>
                </a:ext>
                <a:ext uri="{28A0092B-C50C-407E-A947-70E740481C1C}">
                  <a14:useLocalDpi xmlns:a14="http://schemas.microsoft.com/office/drawing/2010/main"/>
                </a:ext>
              </a:extLst>
            </a:blip>
            <a:srcRect/>
            <a:stretch>
              <a:fillRect/>
            </a:stretch>
          </p:blipFill>
          <p:spPr bwMode="auto">
            <a:xfrm>
              <a:off x="10322694" y="3846889"/>
              <a:ext cx="406400"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30" name="Picture 29" descr="https://encrypted-tbn0.gstatic.com/images?q=tbn:ANd9GcSrJC_2Rb9hVZJNDNqnGQ9JY0N5WHLHll8lZEzLKUlnOQIe-pur"/>
            <p:cNvPicPr>
              <a:picLocks noChangeAspect="1" noChangeArrowheads="1"/>
            </p:cNvPicPr>
            <p:nvPr/>
          </p:nvPicPr>
          <p:blipFill rotWithShape="1">
            <a:blip r:embed="rId14">
              <a:grayscl/>
              <a:extLst>
                <a:ext uri="{28A0092B-C50C-407E-A947-70E740481C1C}">
                  <a14:useLocalDpi xmlns:a14="http://schemas.microsoft.com/office/drawing/2010/main"/>
                </a:ext>
              </a:extLst>
            </a:blip>
            <a:srcRect/>
            <a:stretch/>
          </p:blipFill>
          <p:spPr bwMode="auto">
            <a:xfrm>
              <a:off x="8950141" y="3846889"/>
              <a:ext cx="1032948"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31" name="Picture 30" descr="https://encrypted-tbn3.gstatic.com/images?q=tbn:ANd9GcQyXZPtB7LPD2pepB3B1ghfswAmZSsQZ1ovgdknjs-wL7WobCt2dQ"/>
            <p:cNvPicPr>
              <a:picLocks noChangeAspect="1" noChangeArrowheads="1"/>
            </p:cNvPicPr>
            <p:nvPr/>
          </p:nvPicPr>
          <p:blipFill>
            <a:blip r:embed="rId15" cstate="print">
              <a:grayscl/>
              <a:extLst>
                <a:ext uri="{28A0092B-C50C-407E-A947-70E740481C1C}">
                  <a14:useLocalDpi xmlns:a14="http://schemas.microsoft.com/office/drawing/2010/main"/>
                </a:ext>
              </a:extLst>
            </a:blip>
            <a:srcRect/>
            <a:stretch>
              <a:fillRect/>
            </a:stretch>
          </p:blipFill>
          <p:spPr bwMode="auto">
            <a:xfrm>
              <a:off x="7470056" y="3846889"/>
              <a:ext cx="1140480"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32" name="Picture 31" descr="https://encrypted-tbn2.gstatic.com/images?q=tbn:ANd9GcSW-ArknGrV34zag6vCu16F-P-Q1e-K2C1wXFmWDo0QrZvV4V40MA"/>
            <p:cNvPicPr>
              <a:picLocks noChangeAspect="1" noChangeArrowheads="1"/>
            </p:cNvPicPr>
            <p:nvPr/>
          </p:nvPicPr>
          <p:blipFill>
            <a:blip r:embed="rId16" cstate="print">
              <a:grayscl/>
              <a:extLst>
                <a:ext uri="{28A0092B-C50C-407E-A947-70E740481C1C}">
                  <a14:useLocalDpi xmlns:a14="http://schemas.microsoft.com/office/drawing/2010/main"/>
                </a:ext>
              </a:extLst>
            </a:blip>
            <a:srcRect/>
            <a:stretch>
              <a:fillRect/>
            </a:stretch>
          </p:blipFill>
          <p:spPr bwMode="auto">
            <a:xfrm>
              <a:off x="5669190" y="3846889"/>
              <a:ext cx="365760"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33" name="Picture 32" descr="http://www.ca.com/styles/img/logo-lg.png"/>
            <p:cNvPicPr>
              <a:picLocks noChangeAspect="1" noChangeArrowheads="1"/>
            </p:cNvPicPr>
            <p:nvPr/>
          </p:nvPicPr>
          <p:blipFill>
            <a:blip r:embed="rId17">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672021" y="4432755"/>
              <a:ext cx="440787"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34" name="Picture 33" descr="https://upload.wikimedia.org/wikipedia/commons/thumb/c/cd/Accenture.svg/2000px-Accenture.svg.pn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046217" y="3846889"/>
              <a:ext cx="1283368" cy="365760"/>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grpSp>
      <p:cxnSp>
        <p:nvCxnSpPr>
          <p:cNvPr id="18" name="Straight Connector 17"/>
          <p:cNvCxnSpPr/>
          <p:nvPr/>
        </p:nvCxnSpPr>
        <p:spPr>
          <a:xfrm>
            <a:off x="847244" y="3491623"/>
            <a:ext cx="107189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30300" y="4897076"/>
            <a:ext cx="1071890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847244" y="5126638"/>
            <a:ext cx="1708150" cy="917978"/>
            <a:chOff x="1130300" y="4913903"/>
            <a:chExt cx="1708150" cy="917978"/>
          </a:xfrm>
        </p:grpSpPr>
        <p:grpSp>
          <p:nvGrpSpPr>
            <p:cNvPr id="68" name="Group 67"/>
            <p:cNvGrpSpPr/>
            <p:nvPr/>
          </p:nvGrpSpPr>
          <p:grpSpPr>
            <a:xfrm>
              <a:off x="1130300" y="4913903"/>
              <a:ext cx="1708150" cy="917978"/>
              <a:chOff x="1130300" y="2131326"/>
              <a:chExt cx="1708150" cy="917978"/>
            </a:xfrm>
          </p:grpSpPr>
          <p:sp>
            <p:nvSpPr>
              <p:cNvPr id="69" name="Pentagon 68"/>
              <p:cNvSpPr/>
              <p:nvPr/>
            </p:nvSpPr>
            <p:spPr>
              <a:xfrm>
                <a:off x="1130300" y="2131328"/>
                <a:ext cx="1708150" cy="917976"/>
              </a:xfrm>
              <a:prstGeom prst="homePlate">
                <a:avLst>
                  <a:gd name="adj" fmla="val 51437"/>
                </a:avLst>
              </a:prstGeom>
              <a:gradFill flip="none" rotWithShape="1">
                <a:gsLst>
                  <a:gs pos="0">
                    <a:srgbClr val="81BC15"/>
                  </a:gs>
                  <a:gs pos="100000">
                    <a:srgbClr val="0F83C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Source Sans Pro"/>
                </a:endParaRPr>
              </a:p>
            </p:txBody>
          </p:sp>
          <p:sp>
            <p:nvSpPr>
              <p:cNvPr id="70" name="Rectangle 69"/>
              <p:cNvSpPr/>
              <p:nvPr/>
            </p:nvSpPr>
            <p:spPr>
              <a:xfrm>
                <a:off x="1130300" y="2131326"/>
                <a:ext cx="1708150" cy="45709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ource Sans Pro"/>
                </a:endParaRPr>
              </a:p>
            </p:txBody>
          </p:sp>
        </p:grpSp>
        <p:sp>
          <p:nvSpPr>
            <p:cNvPr id="40" name="TextBox 46"/>
            <p:cNvSpPr txBox="1"/>
            <p:nvPr/>
          </p:nvSpPr>
          <p:spPr>
            <a:xfrm>
              <a:off x="1186331" y="5126660"/>
              <a:ext cx="1152000" cy="492443"/>
            </a:xfrm>
            <a:prstGeom prst="rect">
              <a:avLst/>
            </a:prstGeom>
            <a:noFill/>
          </p:spPr>
          <p:txBody>
            <a:bodyPr wrap="square" lIns="0" tIns="0" rIns="72000" bIns="0" rtlCol="0">
              <a:spAutoFit/>
            </a:bodyPr>
            <a:lstStyle>
              <a:defPPr>
                <a:defRPr lang="en-US"/>
              </a:defPPr>
              <a:lvl1pPr algn="l" defTabSz="912813" rtl="0" eaLnBrk="0" fontAlgn="base" hangingPunct="0">
                <a:spcBef>
                  <a:spcPct val="0"/>
                </a:spcBef>
                <a:spcAft>
                  <a:spcPct val="0"/>
                </a:spcAft>
                <a:defRPr kern="1200">
                  <a:solidFill>
                    <a:schemeClr val="tx1"/>
                  </a:solidFill>
                  <a:latin typeface="Calibri"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id-ID" sz="1600" b="1">
                  <a:solidFill>
                    <a:prstClr val="white"/>
                  </a:solidFill>
                  <a:latin typeface="Source Sans Pro"/>
                </a:rPr>
                <a:t>Perfecto</a:t>
              </a:r>
            </a:p>
            <a:p>
              <a:r>
                <a:rPr lang="id-ID" sz="1600" b="1">
                  <a:solidFill>
                    <a:prstClr val="white"/>
                  </a:solidFill>
                  <a:latin typeface="Source Sans Pro"/>
                </a:rPr>
                <a:t>@ a glance</a:t>
              </a:r>
            </a:p>
          </p:txBody>
        </p:sp>
      </p:grpSp>
      <p:sp>
        <p:nvSpPr>
          <p:cNvPr id="20" name="TextBox 89"/>
          <p:cNvSpPr txBox="1"/>
          <p:nvPr/>
        </p:nvSpPr>
        <p:spPr>
          <a:xfrm>
            <a:off x="2913993" y="5126638"/>
            <a:ext cx="8652156" cy="984885"/>
          </a:xfrm>
          <a:prstGeom prst="rect">
            <a:avLst/>
          </a:prstGeom>
          <a:noFill/>
        </p:spPr>
        <p:txBody>
          <a:bodyPr wrap="square" lIns="0" tIns="0" rIns="72000" bIns="0" rtlCol="0">
            <a:spAutoFit/>
          </a:bodyPr>
          <a:lstStyle>
            <a:defPPr>
              <a:defRPr lang="en-US"/>
            </a:defPPr>
            <a:lvl1pPr algn="l" defTabSz="912813" rtl="0" eaLnBrk="0" fontAlgn="base" hangingPunct="0">
              <a:spcBef>
                <a:spcPct val="0"/>
              </a:spcBef>
              <a:spcAft>
                <a:spcPct val="0"/>
              </a:spcAft>
              <a:defRPr kern="1200">
                <a:solidFill>
                  <a:schemeClr val="tx1"/>
                </a:solidFill>
                <a:latin typeface="Calibri"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marL="216000" indent="-216000">
              <a:spcBef>
                <a:spcPts val="600"/>
              </a:spcBef>
              <a:buFont typeface="Arial" panose="020B0604020202020204" pitchFamily="34" charset="0"/>
              <a:buChar char="•"/>
            </a:pPr>
            <a:r>
              <a:rPr lang="en-US">
                <a:solidFill>
                  <a:prstClr val="black">
                    <a:lumMod val="75000"/>
                    <a:lumOff val="25000"/>
                  </a:prstClr>
                </a:solidFill>
                <a:latin typeface="Source Sans Pro"/>
              </a:rPr>
              <a:t>Founded in late 2006, Business HQ in Boston </a:t>
            </a:r>
          </a:p>
          <a:p>
            <a:pPr marL="216000" indent="-216000">
              <a:spcBef>
                <a:spcPts val="600"/>
              </a:spcBef>
              <a:buFont typeface="Arial" panose="020B0604020202020204" pitchFamily="34" charset="0"/>
              <a:buChar char="•"/>
            </a:pPr>
            <a:r>
              <a:rPr lang="en-US">
                <a:solidFill>
                  <a:prstClr val="black">
                    <a:lumMod val="75000"/>
                    <a:lumOff val="25000"/>
                  </a:prstClr>
                </a:solidFill>
                <a:latin typeface="Source Sans Pro"/>
              </a:rPr>
              <a:t>Over 300 employees globally</a:t>
            </a:r>
          </a:p>
          <a:p>
            <a:pPr marL="216000" indent="-216000">
              <a:spcBef>
                <a:spcPts val="600"/>
              </a:spcBef>
              <a:buFont typeface="Arial" panose="020B0604020202020204" pitchFamily="34" charset="0"/>
              <a:buChar char="•"/>
            </a:pPr>
            <a:r>
              <a:rPr lang="en-US">
                <a:solidFill>
                  <a:prstClr val="black">
                    <a:lumMod val="75000"/>
                    <a:lumOff val="25000"/>
                  </a:prstClr>
                </a:solidFill>
                <a:latin typeface="Source Sans Pro"/>
              </a:rPr>
              <a:t>Fortune 500 customer base</a:t>
            </a:r>
          </a:p>
        </p:txBody>
      </p:sp>
      <p:grpSp>
        <p:nvGrpSpPr>
          <p:cNvPr id="71" name="Group 70"/>
          <p:cNvGrpSpPr/>
          <p:nvPr/>
        </p:nvGrpSpPr>
        <p:grpSpPr>
          <a:xfrm>
            <a:off x="847244" y="2344083"/>
            <a:ext cx="1708150" cy="917978"/>
            <a:chOff x="1130300" y="2131326"/>
            <a:chExt cx="1708150" cy="917978"/>
          </a:xfrm>
        </p:grpSpPr>
        <p:grpSp>
          <p:nvGrpSpPr>
            <p:cNvPr id="64" name="Group 63"/>
            <p:cNvGrpSpPr/>
            <p:nvPr/>
          </p:nvGrpSpPr>
          <p:grpSpPr>
            <a:xfrm>
              <a:off x="1130300" y="2131326"/>
              <a:ext cx="1708150" cy="917978"/>
              <a:chOff x="1130300" y="2131326"/>
              <a:chExt cx="1708150" cy="917978"/>
            </a:xfrm>
          </p:grpSpPr>
          <p:sp>
            <p:nvSpPr>
              <p:cNvPr id="60" name="Pentagon 59"/>
              <p:cNvSpPr/>
              <p:nvPr/>
            </p:nvSpPr>
            <p:spPr>
              <a:xfrm>
                <a:off x="1130300" y="2131328"/>
                <a:ext cx="1708150" cy="917976"/>
              </a:xfrm>
              <a:prstGeom prst="homePlate">
                <a:avLst>
                  <a:gd name="adj" fmla="val 51437"/>
                </a:avLst>
              </a:prstGeom>
              <a:gradFill flip="none" rotWithShape="1">
                <a:gsLst>
                  <a:gs pos="0">
                    <a:srgbClr val="81BC15"/>
                  </a:gs>
                  <a:gs pos="100000">
                    <a:srgbClr val="0F83C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Source Sans Pro"/>
                </a:endParaRPr>
              </a:p>
            </p:txBody>
          </p:sp>
          <p:sp>
            <p:nvSpPr>
              <p:cNvPr id="63" name="Rectangle 62"/>
              <p:cNvSpPr/>
              <p:nvPr/>
            </p:nvSpPr>
            <p:spPr>
              <a:xfrm>
                <a:off x="1130300" y="2131326"/>
                <a:ext cx="1708150" cy="45709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ource Sans Pro"/>
                </a:endParaRPr>
              </a:p>
            </p:txBody>
          </p:sp>
        </p:grpSp>
        <p:sp>
          <p:nvSpPr>
            <p:cNvPr id="44" name="TextBox 44"/>
            <p:cNvSpPr txBox="1"/>
            <p:nvPr/>
          </p:nvSpPr>
          <p:spPr>
            <a:xfrm>
              <a:off x="1186331" y="2220983"/>
              <a:ext cx="1152000" cy="738664"/>
            </a:xfrm>
            <a:prstGeom prst="rect">
              <a:avLst/>
            </a:prstGeom>
            <a:noFill/>
          </p:spPr>
          <p:txBody>
            <a:bodyPr wrap="square" lIns="0" tIns="0" rIns="72000" bIns="0" rtlCol="0">
              <a:spAutoFit/>
            </a:bodyPr>
            <a:lstStyle>
              <a:defPPr>
                <a:defRPr lang="en-US"/>
              </a:defPPr>
              <a:lvl1pPr algn="l" defTabSz="912813" rtl="0" eaLnBrk="0" fontAlgn="base" hangingPunct="0">
                <a:spcBef>
                  <a:spcPct val="0"/>
                </a:spcBef>
                <a:spcAft>
                  <a:spcPct val="0"/>
                </a:spcAft>
                <a:defRPr kern="1200">
                  <a:solidFill>
                    <a:schemeClr val="tx1"/>
                  </a:solidFill>
                  <a:latin typeface="Calibri"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id-ID" sz="1600" b="1">
                  <a:solidFill>
                    <a:prstClr val="white"/>
                  </a:solidFill>
                  <a:latin typeface="Source Sans Pro"/>
                </a:rPr>
                <a:t>Dominant leader &amp; visionary</a:t>
              </a:r>
            </a:p>
          </p:txBody>
        </p:sp>
      </p:grpSp>
      <p:grpSp>
        <p:nvGrpSpPr>
          <p:cNvPr id="76" name="Group 75"/>
          <p:cNvGrpSpPr/>
          <p:nvPr/>
        </p:nvGrpSpPr>
        <p:grpSpPr>
          <a:xfrm>
            <a:off x="2878050" y="2344085"/>
            <a:ext cx="8568212" cy="755984"/>
            <a:chOff x="3197053" y="2131328"/>
            <a:chExt cx="8568212" cy="755984"/>
          </a:xfrm>
        </p:grpSpPr>
        <p:sp>
          <p:nvSpPr>
            <p:cNvPr id="15" name="TextBox 47"/>
            <p:cNvSpPr txBox="1"/>
            <p:nvPr/>
          </p:nvSpPr>
          <p:spPr>
            <a:xfrm>
              <a:off x="3197053" y="2148648"/>
              <a:ext cx="2651885" cy="738664"/>
            </a:xfrm>
            <a:prstGeom prst="rect">
              <a:avLst/>
            </a:prstGeom>
            <a:noFill/>
          </p:spPr>
          <p:txBody>
            <a:bodyPr wrap="square" lIns="0" tIns="0" rIns="72000" bIns="0" rtlCol="0">
              <a:spAutoFit/>
            </a:bodyPr>
            <a:lstStyle>
              <a:defPPr>
                <a:defRPr lang="en-US"/>
              </a:defPPr>
              <a:lvl1pPr algn="l" defTabSz="912813" rtl="0" eaLnBrk="0" fontAlgn="base" hangingPunct="0">
                <a:spcBef>
                  <a:spcPct val="0"/>
                </a:spcBef>
                <a:spcAft>
                  <a:spcPct val="0"/>
                </a:spcAft>
                <a:defRPr kern="1200">
                  <a:solidFill>
                    <a:schemeClr val="tx1"/>
                  </a:solidFill>
                  <a:latin typeface="Calibri"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600">
                  <a:solidFill>
                    <a:prstClr val="black">
                      <a:lumMod val="75000"/>
                      <a:lumOff val="25000"/>
                    </a:prstClr>
                  </a:solidFill>
                  <a:latin typeface="Source Sans Pro"/>
                </a:rPr>
                <a:t>“Perfecto Mobile marks shift in mobile apps quality with Continuous Quality Lab”</a:t>
              </a:r>
            </a:p>
          </p:txBody>
        </p:sp>
        <p:pic>
          <p:nvPicPr>
            <p:cNvPr id="45" name="Picture 8" descr="Mobile Application Development Award and DevOps Solution Finalis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65503" y="2131328"/>
              <a:ext cx="667345" cy="66734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http://marsspiders.com/img/mars-spiders-appsters-awards-2016-finalist.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132419" y="2131328"/>
              <a:ext cx="842282" cy="66734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http://www.chsservices.com/images/uploads/112/certificate_gold300__small.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52588" y="2131328"/>
              <a:ext cx="667346" cy="66734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8" descr="https://www.ciklum.com/wp-content/uploads/2016/10/testawards_logo_2016.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97821" y="2131328"/>
              <a:ext cx="889795" cy="66734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0" descr="http://1tfjk943psnry9sza3ht2oy1-wpengine.netdna-ssl.com/wp-content/uploads/2016/01/winner-2015-16.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910735" y="2146113"/>
              <a:ext cx="1028742" cy="65256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3s34sj3w64rnh9al91jsly4h.wpengine.netdna-cdn.com/wp-content/uploads/2016/06/Cloud-DevOps-World-Awards-shortlisted.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117364" y="2148766"/>
              <a:ext cx="647901" cy="6499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0" y="772807"/>
            <a:ext cx="952413" cy="5467317"/>
            <a:chOff x="163918" y="971551"/>
            <a:chExt cx="1082083" cy="5740400"/>
          </a:xfrm>
        </p:grpSpPr>
        <p:sp>
          <p:nvSpPr>
            <p:cNvPr id="53" name="Oval 52"/>
            <p:cNvSpPr/>
            <p:nvPr/>
          </p:nvSpPr>
          <p:spPr>
            <a:xfrm rot="5400000">
              <a:off x="-1794765" y="3671184"/>
              <a:ext cx="5740400" cy="341133"/>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Source Sans Pro"/>
              </a:endParaRPr>
            </a:p>
          </p:txBody>
        </p:sp>
        <p:sp>
          <p:nvSpPr>
            <p:cNvPr id="54" name="Rectangle 53"/>
            <p:cNvSpPr/>
            <p:nvPr/>
          </p:nvSpPr>
          <p:spPr>
            <a:xfrm>
              <a:off x="163918" y="1016000"/>
              <a:ext cx="962025" cy="565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Source Sans Pro"/>
              </a:endParaRPr>
            </a:p>
          </p:txBody>
        </p:sp>
      </p:grpSp>
      <p:grpSp>
        <p:nvGrpSpPr>
          <p:cNvPr id="91" name="Group 90"/>
          <p:cNvGrpSpPr/>
          <p:nvPr/>
        </p:nvGrpSpPr>
        <p:grpSpPr>
          <a:xfrm>
            <a:off x="847244" y="1111675"/>
            <a:ext cx="11344756" cy="776506"/>
            <a:chOff x="847244" y="928455"/>
            <a:chExt cx="11344756" cy="776506"/>
          </a:xfrm>
        </p:grpSpPr>
        <p:sp>
          <p:nvSpPr>
            <p:cNvPr id="7" name="Rectangle 6"/>
            <p:cNvSpPr/>
            <p:nvPr/>
          </p:nvSpPr>
          <p:spPr>
            <a:xfrm>
              <a:off x="2838450" y="928456"/>
              <a:ext cx="9353550" cy="776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defPPr>
                <a:defRPr lang="en-US"/>
              </a:defPPr>
              <a:lvl1pPr algn="l" defTabSz="912813" rtl="0" eaLnBrk="0" fontAlgn="base" hangingPunct="0">
                <a:spcBef>
                  <a:spcPct val="0"/>
                </a:spcBef>
                <a:spcAft>
                  <a:spcPct val="0"/>
                </a:spcAft>
                <a:defRPr kern="1200">
                  <a:solidFill>
                    <a:schemeClr val="lt1"/>
                  </a:solidFill>
                  <a:latin typeface="+mn-lt"/>
                  <a:ea typeface="+mn-ea"/>
                  <a:cs typeface="+mn-cs"/>
                </a:defRPr>
              </a:lvl1pPr>
              <a:lvl2pPr marL="455613" indent="1588" algn="l" defTabSz="912813" rtl="0" eaLnBrk="0" fontAlgn="base" hangingPunct="0">
                <a:spcBef>
                  <a:spcPct val="0"/>
                </a:spcBef>
                <a:spcAft>
                  <a:spcPct val="0"/>
                </a:spcAft>
                <a:defRPr kern="1200">
                  <a:solidFill>
                    <a:schemeClr val="lt1"/>
                  </a:solidFill>
                  <a:latin typeface="+mn-lt"/>
                  <a:ea typeface="+mn-ea"/>
                  <a:cs typeface="+mn-cs"/>
                </a:defRPr>
              </a:lvl2pPr>
              <a:lvl3pPr marL="912813" indent="1588" algn="l" defTabSz="912813" rtl="0" eaLnBrk="0" fontAlgn="base" hangingPunct="0">
                <a:spcBef>
                  <a:spcPct val="0"/>
                </a:spcBef>
                <a:spcAft>
                  <a:spcPct val="0"/>
                </a:spcAft>
                <a:defRPr kern="1200">
                  <a:solidFill>
                    <a:schemeClr val="lt1"/>
                  </a:solidFill>
                  <a:latin typeface="+mn-lt"/>
                  <a:ea typeface="+mn-ea"/>
                  <a:cs typeface="+mn-cs"/>
                </a:defRPr>
              </a:lvl3pPr>
              <a:lvl4pPr marL="1370013" indent="1588" algn="l" defTabSz="912813" rtl="0" eaLnBrk="0" fontAlgn="base" hangingPunct="0">
                <a:spcBef>
                  <a:spcPct val="0"/>
                </a:spcBef>
                <a:spcAft>
                  <a:spcPct val="0"/>
                </a:spcAft>
                <a:defRPr kern="1200">
                  <a:solidFill>
                    <a:schemeClr val="lt1"/>
                  </a:solidFill>
                  <a:latin typeface="+mn-lt"/>
                  <a:ea typeface="+mn-ea"/>
                  <a:cs typeface="+mn-cs"/>
                </a:defRPr>
              </a:lvl4pPr>
              <a:lvl5pPr marL="1827213" indent="1588" algn="l" defTabSz="91281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US" sz="1600">
                <a:solidFill>
                  <a:prstClr val="black">
                    <a:lumMod val="75000"/>
                    <a:lumOff val="25000"/>
                  </a:prstClr>
                </a:solidFill>
                <a:latin typeface="Source Sans Pro"/>
              </a:endParaRPr>
            </a:p>
          </p:txBody>
        </p:sp>
        <p:sp>
          <p:nvSpPr>
            <p:cNvPr id="80" name="Pentagon 79"/>
            <p:cNvSpPr/>
            <p:nvPr/>
          </p:nvSpPr>
          <p:spPr>
            <a:xfrm>
              <a:off x="847244" y="928455"/>
              <a:ext cx="2389964" cy="776505"/>
            </a:xfrm>
            <a:prstGeom prst="homePlate">
              <a:avLst/>
            </a:prstGeom>
            <a:gradFill>
              <a:gsLst>
                <a:gs pos="25000">
                  <a:srgbClr val="81BC15"/>
                </a:gs>
                <a:gs pos="100000">
                  <a:srgbClr val="0F83C2"/>
                </a:gs>
              </a:gsLst>
              <a:lin ang="4200000" scaled="0"/>
            </a:gradFill>
            <a:ln>
              <a:noFill/>
            </a:ln>
            <a:effectLst>
              <a:outerShdw blurRad="152400" dist="762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Ins="180000" rtlCol="0" anchor="ctr"/>
            <a:lstStyle/>
            <a:p>
              <a:r>
                <a:rPr lang="en-US" sz="1600" b="1">
                  <a:solidFill>
                    <a:prstClr val="white"/>
                  </a:solidFill>
                  <a:latin typeface="Source Sans Pro"/>
                </a:rPr>
                <a:t>Setting the bar for market success</a:t>
              </a:r>
            </a:p>
          </p:txBody>
        </p:sp>
        <p:sp>
          <p:nvSpPr>
            <p:cNvPr id="83" name="Rectangle 82"/>
            <p:cNvSpPr/>
            <p:nvPr/>
          </p:nvSpPr>
          <p:spPr>
            <a:xfrm>
              <a:off x="3537438" y="1147431"/>
              <a:ext cx="6991350" cy="338554"/>
            </a:xfrm>
            <a:prstGeom prst="rect">
              <a:avLst/>
            </a:prstGeom>
          </p:spPr>
          <p:txBody>
            <a:bodyPr wrap="square">
              <a:spAutoFit/>
            </a:bodyPr>
            <a:lstStyle/>
            <a:p>
              <a:r>
                <a:rPr lang="en-US" sz="1600">
                  <a:solidFill>
                    <a:prstClr val="black">
                      <a:lumMod val="75000"/>
                      <a:lumOff val="25000"/>
                    </a:prstClr>
                  </a:solidFill>
                  <a:latin typeface="Source Sans Pro"/>
                </a:rPr>
                <a:t>Partnering with Enterprises to deliver exceptional digital experiences</a:t>
              </a:r>
            </a:p>
          </p:txBody>
        </p:sp>
      </p:grpSp>
      <p:grpSp>
        <p:nvGrpSpPr>
          <p:cNvPr id="90" name="Group 89"/>
          <p:cNvGrpSpPr/>
          <p:nvPr/>
        </p:nvGrpSpPr>
        <p:grpSpPr>
          <a:xfrm>
            <a:off x="0" y="979038"/>
            <a:ext cx="847244" cy="908880"/>
            <a:chOff x="-589210" y="678870"/>
            <a:chExt cx="1436454" cy="1754870"/>
          </a:xfrm>
        </p:grpSpPr>
        <p:sp>
          <p:nvSpPr>
            <p:cNvPr id="88" name="Freeform 87"/>
            <p:cNvSpPr/>
            <p:nvPr/>
          </p:nvSpPr>
          <p:spPr>
            <a:xfrm>
              <a:off x="530541" y="678870"/>
              <a:ext cx="316703" cy="1754870"/>
            </a:xfrm>
            <a:custGeom>
              <a:avLst/>
              <a:gdLst>
                <a:gd name="connsiteX0" fmla="*/ 0 w 316703"/>
                <a:gd name="connsiteY0" fmla="*/ 0 h 1754870"/>
                <a:gd name="connsiteX1" fmla="*/ 3 w 316703"/>
                <a:gd name="connsiteY1" fmla="*/ 0 h 1754870"/>
                <a:gd name="connsiteX2" fmla="*/ 316703 w 316703"/>
                <a:gd name="connsiteY2" fmla="*/ 256052 h 1754870"/>
                <a:gd name="connsiteX3" fmla="*/ 316703 w 316703"/>
                <a:gd name="connsiteY3" fmla="*/ 512109 h 1754870"/>
                <a:gd name="connsiteX4" fmla="*/ 316703 w 316703"/>
                <a:gd name="connsiteY4" fmla="*/ 750467 h 1754870"/>
                <a:gd name="connsiteX5" fmla="*/ 316703 w 316703"/>
                <a:gd name="connsiteY5" fmla="*/ 768163 h 1754870"/>
                <a:gd name="connsiteX6" fmla="*/ 316703 w 316703"/>
                <a:gd name="connsiteY6" fmla="*/ 1006524 h 1754870"/>
                <a:gd name="connsiteX7" fmla="*/ 316703 w 316703"/>
                <a:gd name="connsiteY7" fmla="*/ 1242759 h 1754870"/>
                <a:gd name="connsiteX8" fmla="*/ 316703 w 316703"/>
                <a:gd name="connsiteY8" fmla="*/ 1262578 h 1754870"/>
                <a:gd name="connsiteX9" fmla="*/ 316703 w 316703"/>
                <a:gd name="connsiteY9" fmla="*/ 1498816 h 1754870"/>
                <a:gd name="connsiteX10" fmla="*/ 316703 w 316703"/>
                <a:gd name="connsiteY10" fmla="*/ 1754870 h 1754870"/>
                <a:gd name="connsiteX11" fmla="*/ 0 w 316703"/>
                <a:gd name="connsiteY11" fmla="*/ 1498816 h 1754870"/>
                <a:gd name="connsiteX12" fmla="*/ 0 w 316703"/>
                <a:gd name="connsiteY12" fmla="*/ 1006524 h 1754870"/>
                <a:gd name="connsiteX13" fmla="*/ 0 w 316703"/>
                <a:gd name="connsiteY13" fmla="*/ 986707 h 1754870"/>
                <a:gd name="connsiteX14" fmla="*/ 0 w 316703"/>
                <a:gd name="connsiteY14" fmla="*/ 512109 h 1754870"/>
                <a:gd name="connsiteX15" fmla="*/ 0 w 316703"/>
                <a:gd name="connsiteY15" fmla="*/ 494415 h 175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703" h="1754870">
                  <a:moveTo>
                    <a:pt x="0" y="0"/>
                  </a:moveTo>
                  <a:lnTo>
                    <a:pt x="3" y="0"/>
                  </a:lnTo>
                  <a:lnTo>
                    <a:pt x="316703" y="256052"/>
                  </a:lnTo>
                  <a:lnTo>
                    <a:pt x="316703" y="512109"/>
                  </a:lnTo>
                  <a:lnTo>
                    <a:pt x="316703" y="750467"/>
                  </a:lnTo>
                  <a:lnTo>
                    <a:pt x="316703" y="768163"/>
                  </a:lnTo>
                  <a:lnTo>
                    <a:pt x="316703" y="1006524"/>
                  </a:lnTo>
                  <a:lnTo>
                    <a:pt x="316703" y="1242759"/>
                  </a:lnTo>
                  <a:lnTo>
                    <a:pt x="316703" y="1262578"/>
                  </a:lnTo>
                  <a:lnTo>
                    <a:pt x="316703" y="1498816"/>
                  </a:lnTo>
                  <a:lnTo>
                    <a:pt x="316703" y="1754870"/>
                  </a:lnTo>
                  <a:lnTo>
                    <a:pt x="0" y="1498816"/>
                  </a:lnTo>
                  <a:lnTo>
                    <a:pt x="0" y="1006524"/>
                  </a:lnTo>
                  <a:lnTo>
                    <a:pt x="0" y="986707"/>
                  </a:lnTo>
                  <a:lnTo>
                    <a:pt x="0" y="512109"/>
                  </a:lnTo>
                  <a:lnTo>
                    <a:pt x="0" y="49441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prstClr val="white"/>
                </a:solidFill>
                <a:latin typeface="Source Sans Pro"/>
              </a:endParaRPr>
            </a:p>
          </p:txBody>
        </p:sp>
        <p:sp>
          <p:nvSpPr>
            <p:cNvPr id="89" name="Rectangle 88"/>
            <p:cNvSpPr/>
            <p:nvPr/>
          </p:nvSpPr>
          <p:spPr>
            <a:xfrm>
              <a:off x="-589210" y="678870"/>
              <a:ext cx="1119750" cy="14999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Source Sans Pro"/>
              </a:endParaRPr>
            </a:p>
          </p:txBody>
        </p:sp>
      </p:grpSp>
      <p:sp>
        <p:nvSpPr>
          <p:cNvPr id="82" name="Right Triangle 81"/>
          <p:cNvSpPr/>
          <p:nvPr/>
        </p:nvSpPr>
        <p:spPr>
          <a:xfrm flipV="1">
            <a:off x="846742" y="1110580"/>
            <a:ext cx="2032983" cy="777600"/>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ource Sans Pro"/>
            </a:endParaRPr>
          </a:p>
        </p:txBody>
      </p:sp>
    </p:spTree>
    <p:extLst>
      <p:ext uri="{BB962C8B-B14F-4D97-AF65-F5344CB8AC3E}">
        <p14:creationId xmlns:p14="http://schemas.microsoft.com/office/powerpoint/2010/main" val="197628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8453" y="1962254"/>
            <a:ext cx="13654006" cy="4218954"/>
            <a:chOff x="590550" y="1165412"/>
            <a:chExt cx="11601450" cy="3576918"/>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0550" y="1165412"/>
              <a:ext cx="6259606" cy="35769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26432" y="1165412"/>
              <a:ext cx="6265568" cy="3576918"/>
            </a:xfrm>
            <a:prstGeom prst="rect">
              <a:avLst/>
            </a:prstGeom>
          </p:spPr>
        </p:pic>
      </p:grpSp>
      <p:sp>
        <p:nvSpPr>
          <p:cNvPr id="9" name="TextBox 8"/>
          <p:cNvSpPr txBox="1"/>
          <p:nvPr/>
        </p:nvSpPr>
        <p:spPr>
          <a:xfrm>
            <a:off x="1227055" y="1154588"/>
            <a:ext cx="4076054" cy="830997"/>
          </a:xfrm>
          <a:prstGeom prst="rect">
            <a:avLst/>
          </a:prstGeom>
          <a:noFill/>
        </p:spPr>
        <p:txBody>
          <a:bodyPr wrap="square" rtlCol="0">
            <a:spAutoFit/>
          </a:bodyPr>
          <a:lstStyle/>
          <a:p>
            <a:pPr algn="ctr" defTabSz="912813" eaLnBrk="0" fontAlgn="base" hangingPunct="0">
              <a:spcBef>
                <a:spcPct val="0"/>
              </a:spcBef>
              <a:spcAft>
                <a:spcPct val="0"/>
              </a:spcAft>
              <a:defRPr/>
            </a:pPr>
            <a:r>
              <a:rPr lang="en-US" sz="2400" b="1">
                <a:solidFill>
                  <a:schemeClr val="accent1"/>
                </a:solidFill>
              </a:rPr>
              <a:t>“Stitched Together” Architecture </a:t>
            </a:r>
            <a:endParaRPr lang="en-US" sz="2400">
              <a:solidFill>
                <a:schemeClr val="accent1"/>
              </a:solidFill>
            </a:endParaRPr>
          </a:p>
        </p:txBody>
      </p:sp>
      <p:sp>
        <p:nvSpPr>
          <p:cNvPr id="13" name="TextBox 12"/>
          <p:cNvSpPr txBox="1"/>
          <p:nvPr/>
        </p:nvSpPr>
        <p:spPr>
          <a:xfrm>
            <a:off x="8125559" y="1131257"/>
            <a:ext cx="2663244" cy="830997"/>
          </a:xfrm>
          <a:prstGeom prst="rect">
            <a:avLst/>
          </a:prstGeom>
          <a:noFill/>
        </p:spPr>
        <p:txBody>
          <a:bodyPr wrap="square" rtlCol="0">
            <a:spAutoFit/>
          </a:bodyPr>
          <a:lstStyle/>
          <a:p>
            <a:pPr algn="ctr" defTabSz="912813" eaLnBrk="0" fontAlgn="base" hangingPunct="0">
              <a:spcBef>
                <a:spcPct val="0"/>
              </a:spcBef>
              <a:spcAft>
                <a:spcPct val="0"/>
              </a:spcAft>
              <a:defRPr/>
            </a:pPr>
            <a:r>
              <a:rPr lang="en-US" sz="2400" b="1">
                <a:solidFill>
                  <a:schemeClr val="accent1"/>
                </a:solidFill>
              </a:rPr>
              <a:t>Unified Architecture</a:t>
            </a:r>
            <a:endParaRPr lang="en-US" sz="2400">
              <a:solidFill>
                <a:schemeClr val="accent1"/>
              </a:solidFill>
            </a:endParaRPr>
          </a:p>
        </p:txBody>
      </p:sp>
      <p:sp>
        <p:nvSpPr>
          <p:cNvPr id="10" name="Title 5">
            <a:extLst>
              <a:ext uri="{FF2B5EF4-FFF2-40B4-BE49-F238E27FC236}">
                <a16:creationId xmlns:a16="http://schemas.microsoft.com/office/drawing/2014/main" id="{C939D67C-C4BA-8A4C-BCAC-5C772401D2A9}"/>
              </a:ext>
            </a:extLst>
          </p:cNvPr>
          <p:cNvSpPr>
            <a:spLocks noGrp="1"/>
          </p:cNvSpPr>
          <p:nvPr>
            <p:ph type="title"/>
          </p:nvPr>
        </p:nvSpPr>
        <p:spPr>
          <a:xfrm>
            <a:off x="457200" y="58738"/>
            <a:ext cx="8255000" cy="793750"/>
          </a:xfrm>
        </p:spPr>
        <p:txBody>
          <a:bodyPr/>
          <a:lstStyle/>
          <a:p>
            <a:r>
              <a:rPr lang="en-US" sz="2800" b="0" dirty="0">
                <a:latin typeface="Source Sans Pro"/>
              </a:rPr>
              <a:t>Purpose Built Solution: DIY vs. Perfecto</a:t>
            </a:r>
          </a:p>
        </p:txBody>
      </p:sp>
    </p:spTree>
    <p:extLst>
      <p:ext uri="{BB962C8B-B14F-4D97-AF65-F5344CB8AC3E}">
        <p14:creationId xmlns:p14="http://schemas.microsoft.com/office/powerpoint/2010/main" val="169314682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309795E8-C0E2-4DD4-9327-9008E097A3EA}"/>
              </a:ext>
            </a:extLst>
          </p:cNvPr>
          <p:cNvSpPr/>
          <p:nvPr/>
        </p:nvSpPr>
        <p:spPr>
          <a:xfrm>
            <a:off x="7364454" y="2170774"/>
            <a:ext cx="2740861" cy="1828800"/>
          </a:xfrm>
          <a:prstGeom prst="rect">
            <a:avLst/>
          </a:prstGeom>
          <a:solidFill>
            <a:srgbClr val="E0F1CB"/>
          </a:solidFill>
          <a:ln>
            <a:solidFill>
              <a:srgbClr val="E0F1CB"/>
            </a:solidFill>
          </a:ln>
        </p:spPr>
        <p:style>
          <a:lnRef idx="2">
            <a:schemeClr val="accent1">
              <a:shade val="50000"/>
            </a:schemeClr>
          </a:lnRef>
          <a:fillRef idx="1">
            <a:schemeClr val="accent1"/>
          </a:fillRef>
          <a:effectRef idx="0">
            <a:schemeClr val="accent1"/>
          </a:effectRef>
          <a:fontRef idx="minor">
            <a:schemeClr val="lt1"/>
          </a:fontRef>
        </p:style>
        <p:txBody>
          <a:bodyPr tIns="45720" bIns="45720" rtlCol="0" anchor="t"/>
          <a:lstStyle/>
          <a:p>
            <a:pPr marL="0" marR="0" lvl="0" indent="0" algn="ctr" defTabSz="912813" rtl="0" eaLnBrk="0" fontAlgn="base" latinLnBrk="0" hangingPunct="0">
              <a:lnSpc>
                <a:spcPct val="100000"/>
              </a:lnSpc>
              <a:spcBef>
                <a:spcPct val="0"/>
              </a:spcBef>
              <a:spcAft>
                <a:spcPts val="300"/>
              </a:spcAft>
              <a:buClrTx/>
              <a:buSzTx/>
              <a:buFontTx/>
              <a:buNone/>
              <a:tabLst/>
              <a:defRPr/>
            </a:pPr>
            <a:endParaRPr kumimoji="0" lang="en-US" sz="1300" b="1" i="0" u="none" strike="noStrike" kern="1200" cap="none" spc="0" normalizeH="0" baseline="0" noProof="0">
              <a:ln>
                <a:noFill/>
              </a:ln>
              <a:solidFill>
                <a:prstClr val="black"/>
              </a:solidFill>
              <a:effectLst/>
              <a:uLnTx/>
              <a:uFillTx/>
              <a:latin typeface="Roboto Condensed" panose="02000000000000000000"/>
              <a:ea typeface="Roboto Condensed Light" panose="02000000000000000000" pitchFamily="2" charset="0"/>
              <a:cs typeface="+mn-cs"/>
            </a:endParaRPr>
          </a:p>
        </p:txBody>
      </p:sp>
      <p:sp>
        <p:nvSpPr>
          <p:cNvPr id="140" name="Rectangle 139">
            <a:extLst>
              <a:ext uri="{FF2B5EF4-FFF2-40B4-BE49-F238E27FC236}">
                <a16:creationId xmlns:a16="http://schemas.microsoft.com/office/drawing/2014/main" id="{765B047E-B551-4DE1-AD70-6903C7E42607}"/>
              </a:ext>
            </a:extLst>
          </p:cNvPr>
          <p:cNvSpPr/>
          <p:nvPr/>
        </p:nvSpPr>
        <p:spPr>
          <a:xfrm>
            <a:off x="100142" y="2130858"/>
            <a:ext cx="881653" cy="2830898"/>
          </a:xfrm>
          <a:prstGeom prst="rect">
            <a:avLst/>
          </a:prstGeom>
          <a:solidFill>
            <a:srgbClr val="E0F1CB"/>
          </a:solidFill>
          <a:ln>
            <a:solidFill>
              <a:srgbClr val="E0F1CB"/>
            </a:solidFill>
          </a:ln>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70AD47">
                    <a:lumMod val="50000"/>
                  </a:srgbClr>
                </a:solidFill>
                <a:effectLst/>
                <a:uLnTx/>
                <a:uFillTx/>
                <a:latin typeface="Calibri" panose="020F0502020204030204"/>
                <a:ea typeface="+mn-ea"/>
                <a:cs typeface="+mn-cs"/>
              </a:rPr>
              <a:t>PaaS</a:t>
            </a: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70AD47">
                    <a:lumMod val="50000"/>
                  </a:srgbClr>
                </a:solidFill>
                <a:effectLst/>
                <a:uLnTx/>
                <a:uFillTx/>
                <a:latin typeface="Calibri" panose="020F0502020204030204"/>
                <a:ea typeface="+mn-ea"/>
                <a:cs typeface="+mn-cs"/>
              </a:rPr>
              <a:t>For </a:t>
            </a: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70AD47">
                    <a:lumMod val="50000"/>
                  </a:srgbClr>
                </a:solidFill>
                <a:effectLst/>
                <a:uLnTx/>
                <a:uFillTx/>
                <a:latin typeface="Calibri" panose="020F0502020204030204"/>
                <a:ea typeface="+mn-ea"/>
                <a:cs typeface="+mn-cs"/>
              </a:rPr>
              <a:t>Testing</a:t>
            </a:r>
          </a:p>
        </p:txBody>
      </p:sp>
      <p:sp>
        <p:nvSpPr>
          <p:cNvPr id="141" name="Rectangle 140">
            <a:extLst>
              <a:ext uri="{FF2B5EF4-FFF2-40B4-BE49-F238E27FC236}">
                <a16:creationId xmlns:a16="http://schemas.microsoft.com/office/drawing/2014/main" id="{B828572A-4075-4C25-91E5-04250C5D635E}"/>
              </a:ext>
            </a:extLst>
          </p:cNvPr>
          <p:cNvSpPr/>
          <p:nvPr/>
        </p:nvSpPr>
        <p:spPr>
          <a:xfrm>
            <a:off x="100142" y="5047620"/>
            <a:ext cx="881653" cy="1478313"/>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64008" bIns="91440"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Digital </a:t>
            </a: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IaaS</a:t>
            </a:r>
          </a:p>
        </p:txBody>
      </p:sp>
      <p:sp>
        <p:nvSpPr>
          <p:cNvPr id="138" name="Rectangle 137">
            <a:extLst>
              <a:ext uri="{FF2B5EF4-FFF2-40B4-BE49-F238E27FC236}">
                <a16:creationId xmlns:a16="http://schemas.microsoft.com/office/drawing/2014/main" id="{8AA9A844-FC41-4DAC-99C6-B766ABF54740}"/>
              </a:ext>
            </a:extLst>
          </p:cNvPr>
          <p:cNvSpPr/>
          <p:nvPr/>
        </p:nvSpPr>
        <p:spPr>
          <a:xfrm>
            <a:off x="105711" y="779397"/>
            <a:ext cx="873290" cy="12800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4008" bIns="91440"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Calibri" panose="020F0502020204030204"/>
                <a:ea typeface="+mn-ea"/>
                <a:cs typeface="+mn-cs"/>
              </a:rPr>
              <a:t>Test</a:t>
            </a: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Calibri" panose="020F0502020204030204"/>
                <a:ea typeface="+mn-ea"/>
                <a:cs typeface="+mn-cs"/>
              </a:rPr>
              <a:t>Analytics</a:t>
            </a:r>
          </a:p>
        </p:txBody>
      </p:sp>
      <p:sp>
        <p:nvSpPr>
          <p:cNvPr id="150" name="Rectangle 149">
            <a:extLst>
              <a:ext uri="{FF2B5EF4-FFF2-40B4-BE49-F238E27FC236}">
                <a16:creationId xmlns:a16="http://schemas.microsoft.com/office/drawing/2014/main" id="{6CC68C6B-947E-4874-884C-CAF87CFD435C}"/>
              </a:ext>
            </a:extLst>
          </p:cNvPr>
          <p:cNvSpPr/>
          <p:nvPr/>
        </p:nvSpPr>
        <p:spPr>
          <a:xfrm>
            <a:off x="1324560" y="4109796"/>
            <a:ext cx="8798630" cy="391491"/>
          </a:xfrm>
          <a:prstGeom prst="rect">
            <a:avLst/>
          </a:prstGeom>
          <a:solidFill>
            <a:srgbClr val="C0DDAD"/>
          </a:solidFill>
          <a:ln>
            <a:solidFill>
              <a:srgbClr val="A4CE88"/>
            </a:solidFill>
          </a:ln>
        </p:spPr>
        <p:style>
          <a:lnRef idx="2">
            <a:schemeClr val="accent1">
              <a:shade val="50000"/>
            </a:schemeClr>
          </a:lnRef>
          <a:fillRef idx="1">
            <a:schemeClr val="accent1"/>
          </a:fillRef>
          <a:effectRef idx="0">
            <a:schemeClr val="accent1"/>
          </a:effectRef>
          <a:fontRef idx="minor">
            <a:schemeClr val="lt1"/>
          </a:fontRef>
        </p:style>
        <p:txBody>
          <a:bodyPr tIns="64008" rtlCol="0" anchor="ctr"/>
          <a:lstStyle/>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WindTunnel™ – Test Environment</a:t>
            </a:r>
          </a:p>
        </p:txBody>
      </p:sp>
      <p:sp>
        <p:nvSpPr>
          <p:cNvPr id="43" name="Rectangle 42">
            <a:extLst>
              <a:ext uri="{FF2B5EF4-FFF2-40B4-BE49-F238E27FC236}">
                <a16:creationId xmlns:a16="http://schemas.microsoft.com/office/drawing/2014/main" id="{C252F37E-77D3-4442-B39F-27BD14DA49ED}"/>
              </a:ext>
            </a:extLst>
          </p:cNvPr>
          <p:cNvSpPr/>
          <p:nvPr/>
        </p:nvSpPr>
        <p:spPr>
          <a:xfrm>
            <a:off x="1324560" y="2172704"/>
            <a:ext cx="2740861" cy="1828800"/>
          </a:xfrm>
          <a:prstGeom prst="rect">
            <a:avLst/>
          </a:prstGeom>
          <a:solidFill>
            <a:srgbClr val="E0F1CB"/>
          </a:solidFill>
          <a:ln>
            <a:solidFill>
              <a:srgbClr val="E0F1CB"/>
            </a:solidFill>
          </a:ln>
        </p:spPr>
        <p:style>
          <a:lnRef idx="2">
            <a:schemeClr val="accent1">
              <a:shade val="50000"/>
            </a:schemeClr>
          </a:lnRef>
          <a:fillRef idx="1">
            <a:schemeClr val="accent1"/>
          </a:fillRef>
          <a:effectRef idx="0">
            <a:schemeClr val="accent1"/>
          </a:effectRef>
          <a:fontRef idx="minor">
            <a:schemeClr val="lt1"/>
          </a:fontRef>
        </p:style>
        <p:txBody>
          <a:bodyPr tIns="45720" bIns="45720" rtlCol="0" anchor="t"/>
          <a:lstStyle/>
          <a:p>
            <a:pPr marL="0" marR="0" lvl="0" indent="0" algn="ctr" defTabSz="912813" rtl="0" eaLnBrk="0" fontAlgn="base" latinLnBrk="0" hangingPunct="0">
              <a:lnSpc>
                <a:spcPct val="100000"/>
              </a:lnSpc>
              <a:spcBef>
                <a:spcPct val="0"/>
              </a:spcBef>
              <a:spcAft>
                <a:spcPts val="30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Roboto Condensed" panose="02000000000000000000"/>
              <a:ea typeface="Roboto Condensed Light" panose="02000000000000000000" pitchFamily="2" charset="0"/>
              <a:cs typeface="+mn-cs"/>
            </a:endParaRPr>
          </a:p>
        </p:txBody>
      </p:sp>
      <p:sp>
        <p:nvSpPr>
          <p:cNvPr id="33" name="Rectangle 32">
            <a:extLst>
              <a:ext uri="{FF2B5EF4-FFF2-40B4-BE49-F238E27FC236}">
                <a16:creationId xmlns:a16="http://schemas.microsoft.com/office/drawing/2014/main" id="{176E82DA-F73D-4267-B7AA-856301904DD8}"/>
              </a:ext>
            </a:extLst>
          </p:cNvPr>
          <p:cNvSpPr/>
          <p:nvPr/>
        </p:nvSpPr>
        <p:spPr>
          <a:xfrm>
            <a:off x="1324561" y="4577104"/>
            <a:ext cx="8798629" cy="384652"/>
          </a:xfrm>
          <a:prstGeom prst="rect">
            <a:avLst/>
          </a:prstGeom>
          <a:solidFill>
            <a:srgbClr val="A4CE88"/>
          </a:solidFill>
          <a:ln>
            <a:solidFill>
              <a:srgbClr val="A4CE88"/>
            </a:solidFill>
          </a:ln>
        </p:spPr>
        <p:style>
          <a:lnRef idx="2">
            <a:schemeClr val="accent1">
              <a:shade val="50000"/>
            </a:schemeClr>
          </a:lnRef>
          <a:fillRef idx="1">
            <a:schemeClr val="accent1"/>
          </a:fillRef>
          <a:effectRef idx="0">
            <a:schemeClr val="accent1"/>
          </a:effectRef>
          <a:fontRef idx="minor">
            <a:schemeClr val="lt1"/>
          </a:fontRef>
        </p:style>
        <p:txBody>
          <a:bodyPr tIns="64008" rtlCol="0" anchor="ctr"/>
          <a:lstStyle/>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Platform Connectivity Layer</a:t>
            </a:r>
            <a:r>
              <a:rPr kumimoji="0" lang="en-US" sz="20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a:t>
            </a:r>
            <a:r>
              <a:rPr kumimoji="0" lang="en-US" sz="20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 (PCL)</a:t>
            </a:r>
          </a:p>
        </p:txBody>
      </p:sp>
      <p:sp>
        <p:nvSpPr>
          <p:cNvPr id="2" name="Title 1">
            <a:extLst>
              <a:ext uri="{FF2B5EF4-FFF2-40B4-BE49-F238E27FC236}">
                <a16:creationId xmlns:a16="http://schemas.microsoft.com/office/drawing/2014/main" id="{7C9CF4A0-3A57-4046-9307-3E3B210C22D7}"/>
              </a:ext>
            </a:extLst>
          </p:cNvPr>
          <p:cNvSpPr>
            <a:spLocks noGrp="1"/>
          </p:cNvSpPr>
          <p:nvPr>
            <p:ph type="title"/>
          </p:nvPr>
        </p:nvSpPr>
        <p:spPr>
          <a:xfrm>
            <a:off x="457200" y="58738"/>
            <a:ext cx="9802906" cy="793750"/>
          </a:xfrm>
        </p:spPr>
        <p:txBody>
          <a:bodyPr/>
          <a:lstStyle/>
          <a:p>
            <a:r>
              <a:rPr lang="en-US" b="0" dirty="0">
                <a:latin typeface="Source Sans Pro"/>
              </a:rPr>
              <a:t>Perfecto – Platform for Continuous Testing as a Service</a:t>
            </a:r>
          </a:p>
        </p:txBody>
      </p:sp>
      <p:sp>
        <p:nvSpPr>
          <p:cNvPr id="5" name="Slide Number Placeholder 4">
            <a:extLst>
              <a:ext uri="{FF2B5EF4-FFF2-40B4-BE49-F238E27FC236}">
                <a16:creationId xmlns:a16="http://schemas.microsoft.com/office/drawing/2014/main" id="{2A8DBAF5-0BDF-42A2-9508-0CC9B970D965}"/>
              </a:ext>
            </a:extLst>
          </p:cNvPr>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FF9B57A7-1626-B649-AC3B-893E9AD40138}" type="slidenum">
              <a:rPr kumimoji="0" lang="en-US" sz="900" b="0" i="0" u="none" strike="noStrike" kern="1200" cap="none" spc="0" normalizeH="0" baseline="0" noProof="0" smtClean="0">
                <a:ln>
                  <a:noFill/>
                </a:ln>
                <a:solidFill>
                  <a:prstClr val="white"/>
                </a:solidFill>
                <a:effectLst/>
                <a:uLnTx/>
                <a:uFillTx/>
                <a:latin typeface="Roboto Condensed" panose="02000000000000000000" pitchFamily="2" charset="0"/>
                <a:ea typeface="Roboto Condensed" panose="02000000000000000000" pitchFamily="2" charset="0"/>
                <a:cs typeface="+mn-cs"/>
              </a:rPr>
              <a:pPr marL="0" marR="0" lvl="0" indent="0" algn="r" defTabSz="914346"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
        <p:nvSpPr>
          <p:cNvPr id="193" name="Footer Placeholder 3"/>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sym typeface="Sosa Regular"/>
              </a:rPr>
              <a:t>© 2017, Perfecto.  All Rights Reserved.  </a:t>
            </a:r>
          </a:p>
        </p:txBody>
      </p:sp>
      <p:sp>
        <p:nvSpPr>
          <p:cNvPr id="68" name="Rectangle 67">
            <a:extLst>
              <a:ext uri="{FF2B5EF4-FFF2-40B4-BE49-F238E27FC236}">
                <a16:creationId xmlns:a16="http://schemas.microsoft.com/office/drawing/2014/main" id="{1065216C-1E91-4E26-8BD9-9245623EF277}"/>
              </a:ext>
            </a:extLst>
          </p:cNvPr>
          <p:cNvSpPr/>
          <p:nvPr/>
        </p:nvSpPr>
        <p:spPr>
          <a:xfrm rot="16200000">
            <a:off x="7980764" y="3493224"/>
            <a:ext cx="4619407" cy="365760"/>
          </a:xfrm>
          <a:prstGeom prst="rect">
            <a:avLst/>
          </a:prstGeom>
          <a:noFill/>
          <a:ln/>
          <a:effectLst>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t>Open {</a:t>
            </a:r>
            <a:r>
              <a:rPr kumimoji="0" lang="en-US" sz="1200" b="0" i="0" u="none" strike="noStrike" kern="1200" cap="none" spc="0" normalizeH="0" baseline="0" noProof="0" dirty="0">
                <a:ln>
                  <a:noFill/>
                </a:ln>
                <a:solidFill>
                  <a:srgbClr val="A5A5A5"/>
                </a:solidFill>
                <a:effectLst/>
                <a:uLnTx/>
                <a:uFillTx/>
                <a:latin typeface="Roboto Condensed" panose="02000000000000000000" pitchFamily="2" charset="0"/>
                <a:ea typeface="Roboto Condensed" panose="02000000000000000000" pitchFamily="2" charset="0"/>
                <a:cs typeface="+mn-cs"/>
              </a:rPr>
              <a:t>REST:API</a:t>
            </a:r>
            <a:r>
              <a:rPr kumimoji="0" lang="en-US" sz="12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t>}</a:t>
            </a:r>
          </a:p>
        </p:txBody>
      </p:sp>
      <p:pic>
        <p:nvPicPr>
          <p:cNvPr id="72" name="Picture 20" descr="Image result for uft  logo">
            <a:extLst>
              <a:ext uri="{FF2B5EF4-FFF2-40B4-BE49-F238E27FC236}">
                <a16:creationId xmlns:a16="http://schemas.microsoft.com/office/drawing/2014/main" id="{CE0AF2DB-3037-40EB-BAB7-92483936525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9155" y="5986705"/>
            <a:ext cx="361309" cy="3613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Image result for splunk icon">
            <a:extLst>
              <a:ext uri="{FF2B5EF4-FFF2-40B4-BE49-F238E27FC236}">
                <a16:creationId xmlns:a16="http://schemas.microsoft.com/office/drawing/2014/main" id="{9BC5B34C-C4B2-4AEC-A0D9-C98AE30C964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72819" y="1070264"/>
            <a:ext cx="353980" cy="35398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F0B6A302-7276-4B3A-8CAD-56EB26CBAE87}"/>
              </a:ext>
            </a:extLst>
          </p:cNvPr>
          <p:cNvSpPr/>
          <p:nvPr/>
        </p:nvSpPr>
        <p:spPr>
          <a:xfrm rot="5400000">
            <a:off x="8085765" y="3376689"/>
            <a:ext cx="5528089" cy="662738"/>
          </a:xfrm>
          <a:prstGeom prst="rect">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137160" bIns="91440" rtlCol="0" anchor="t"/>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Roboto Condensed" panose="02000000000000000000"/>
              <a:ea typeface="+mn-ea"/>
              <a:cs typeface="+mn-cs"/>
            </a:endParaRPr>
          </a:p>
        </p:txBody>
      </p:sp>
      <p:sp>
        <p:nvSpPr>
          <p:cNvPr id="53" name="Rectangle 52">
            <a:extLst>
              <a:ext uri="{FF2B5EF4-FFF2-40B4-BE49-F238E27FC236}">
                <a16:creationId xmlns:a16="http://schemas.microsoft.com/office/drawing/2014/main" id="{F0B6A302-7276-4B3A-8CAD-56EB26CBAE87}"/>
              </a:ext>
            </a:extLst>
          </p:cNvPr>
          <p:cNvSpPr/>
          <p:nvPr/>
        </p:nvSpPr>
        <p:spPr>
          <a:xfrm>
            <a:off x="1324561" y="784463"/>
            <a:ext cx="8782412" cy="1274976"/>
          </a:xfrm>
          <a:prstGeom prst="rect">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64008" bIns="91440" rtlCol="0" anchor="t"/>
          <a:lstStyle/>
          <a:p>
            <a:pPr marL="0" marR="0" lvl="0" indent="0" algn="ctr" defTabSz="912813" rtl="0" eaLnBrk="0" fontAlgn="base" latinLnBrk="0" hangingPunct="0">
              <a:lnSpc>
                <a:spcPct val="100000"/>
              </a:lnSpc>
              <a:spcBef>
                <a:spcPct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Condensed" panose="02000000000000000000"/>
                <a:ea typeface="Roboto Condensed Light" panose="02000000000000000000" pitchFamily="2" charset="0"/>
                <a:cs typeface="+mn-cs"/>
              </a:rPr>
              <a:t>DigitalZoom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prstClr val="black"/>
                </a:solidFill>
                <a:effectLst/>
                <a:uLnTx/>
                <a:uFillTx/>
                <a:latin typeface="Roboto Condensed" panose="02000000000000000000"/>
                <a:ea typeface="Roboto Condensed Light" panose="02000000000000000000" pitchFamily="2" charset="0"/>
                <a:cs typeface="+mn-cs"/>
              </a:rPr>
              <a:t> - Open Reporting &amp; Analytics</a:t>
            </a:r>
          </a:p>
        </p:txBody>
      </p:sp>
      <p:pic>
        <p:nvPicPr>
          <p:cNvPr id="1026" name="Picture 2" descr="https://www.perfectomobile.com/sites/default/files/android-studio.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679959" y="2873787"/>
            <a:ext cx="339700" cy="378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perfectomobile.com/sites/default/files/eclipse.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664460" y="2254073"/>
            <a:ext cx="370699" cy="3706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perfectomobile.com/sites/default/files/visual-studio.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683910" y="1673259"/>
            <a:ext cx="331799" cy="331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Image result for bamboo dev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65454" y="4111360"/>
            <a:ext cx="368710" cy="38626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teamcity logo"/>
          <p:cNvPicPr>
            <a:picLocks noChangeAspect="1" noChangeArrowheads="1"/>
          </p:cNvPicPr>
          <p:nvPr/>
        </p:nvPicPr>
        <p:blipFill rotWithShape="1">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10673741" y="4743178"/>
            <a:ext cx="352136" cy="3516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Travis CI"/>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667809" y="3497786"/>
            <a:ext cx="364000" cy="36109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Image result for jenkins icon">
            <a:extLst>
              <a:ext uri="{FF2B5EF4-FFF2-40B4-BE49-F238E27FC236}">
                <a16:creationId xmlns:a16="http://schemas.microsoft.com/office/drawing/2014/main" id="{C6A468FA-2A93-4028-A7CF-95E93952AC1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708754" y="5347307"/>
            <a:ext cx="282111" cy="39037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B008825-33AB-468C-9A64-161B022854EE}"/>
              </a:ext>
            </a:extLst>
          </p:cNvPr>
          <p:cNvSpPr/>
          <p:nvPr/>
        </p:nvSpPr>
        <p:spPr>
          <a:xfrm>
            <a:off x="1324560" y="5082033"/>
            <a:ext cx="8777025" cy="1482238"/>
          </a:xfrm>
          <a:prstGeom prst="rect">
            <a:avLst/>
          </a:prstGeom>
          <a:solidFill>
            <a:schemeClr val="bg2"/>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tIns="64008" bIns="91440" rtlCol="0" anchor="t"/>
          <a:lstStyle/>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Condensed" panose="02000000000000000000"/>
                <a:ea typeface="+mn-ea"/>
                <a:cs typeface="+mn-cs"/>
              </a:rPr>
              <a:t>Enterprise Grade Cloud Infrastructure</a:t>
            </a:r>
          </a:p>
        </p:txBody>
      </p:sp>
      <p:sp>
        <p:nvSpPr>
          <p:cNvPr id="211" name="TextBox 210">
            <a:extLst>
              <a:ext uri="{FF2B5EF4-FFF2-40B4-BE49-F238E27FC236}">
                <a16:creationId xmlns:a16="http://schemas.microsoft.com/office/drawing/2014/main" id="{AF74A9B8-BF53-4532-9327-32540682C0CF}"/>
              </a:ext>
            </a:extLst>
          </p:cNvPr>
          <p:cNvSpPr txBox="1"/>
          <p:nvPr/>
        </p:nvSpPr>
        <p:spPr>
          <a:xfrm>
            <a:off x="1340779" y="6226963"/>
            <a:ext cx="8760808" cy="276999"/>
          </a:xfrm>
          <a:prstGeom prst="rect">
            <a:avLst/>
          </a:prstGeom>
          <a:noFill/>
        </p:spPr>
        <p:txBody>
          <a:bodyPr wrap="square" rtlCol="0">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132347"/>
                </a:solidFill>
                <a:effectLst/>
                <a:uLnTx/>
                <a:uFillTx/>
                <a:latin typeface="Roboto Condensed Light" panose="02000000000000000000" pitchFamily="2" charset="0"/>
                <a:ea typeface="Roboto Condensed Light" panose="02000000000000000000" pitchFamily="2" charset="0"/>
                <a:cs typeface="+mn-cs"/>
              </a:rPr>
              <a:t>One Cloud Lab Covering All Digital Platforms</a:t>
            </a:r>
          </a:p>
        </p:txBody>
      </p:sp>
      <p:pic>
        <p:nvPicPr>
          <p:cNvPr id="209" name="Picture 10" descr="Image result for incoming call icon">
            <a:extLst>
              <a:ext uri="{FF2B5EF4-FFF2-40B4-BE49-F238E27FC236}">
                <a16:creationId xmlns:a16="http://schemas.microsoft.com/office/drawing/2014/main" id="{7236E755-606F-4E05-8406-8AAD5BA59F24}"/>
              </a:ext>
            </a:extLst>
          </p:cNvPr>
          <p:cNvPicPr>
            <a:picLocks noChangeAspect="1" noChangeArrowheads="1"/>
          </p:cNvPicPr>
          <p:nvPr/>
        </p:nvPicPr>
        <p:blipFill>
          <a:blip r:embed="rId1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71211" y="4152044"/>
            <a:ext cx="300633" cy="274320"/>
          </a:xfrm>
          <a:prstGeom prst="rect">
            <a:avLst/>
          </a:prstGeom>
          <a:noFill/>
          <a:extLst/>
        </p:spPr>
      </p:pic>
      <p:sp>
        <p:nvSpPr>
          <p:cNvPr id="239" name="TextBox 238">
            <a:extLst>
              <a:ext uri="{FF2B5EF4-FFF2-40B4-BE49-F238E27FC236}">
                <a16:creationId xmlns:a16="http://schemas.microsoft.com/office/drawing/2014/main" id="{CE810540-15B0-465E-986D-4D80FF95D3F1}"/>
              </a:ext>
            </a:extLst>
          </p:cNvPr>
          <p:cNvSpPr txBox="1"/>
          <p:nvPr/>
        </p:nvSpPr>
        <p:spPr>
          <a:xfrm>
            <a:off x="3963784" y="5521679"/>
            <a:ext cx="936632" cy="276999"/>
          </a:xfrm>
          <a:prstGeom prst="rect">
            <a:avLst/>
          </a:prstGeom>
          <a:noFill/>
        </p:spPr>
        <p:txBody>
          <a:bodyPr wrap="square" rtlCol="0">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B9BD5"/>
                </a:solidFill>
                <a:effectLst/>
                <a:uLnTx/>
                <a:uFillTx/>
                <a:latin typeface="Roboto Condensed" panose="02000000000000000000" pitchFamily="2" charset="0"/>
                <a:ea typeface="Roboto Condensed" panose="02000000000000000000" pitchFamily="2" charset="0"/>
                <a:cs typeface="+mn-cs"/>
              </a:rPr>
              <a:t>Browsers</a:t>
            </a:r>
          </a:p>
        </p:txBody>
      </p:sp>
      <p:grpSp>
        <p:nvGrpSpPr>
          <p:cNvPr id="240" name="Group 239"/>
          <p:cNvGrpSpPr/>
          <p:nvPr/>
        </p:nvGrpSpPr>
        <p:grpSpPr>
          <a:xfrm>
            <a:off x="3880944" y="5782034"/>
            <a:ext cx="1173045" cy="254964"/>
            <a:chOff x="3538889" y="5298238"/>
            <a:chExt cx="1415591" cy="307682"/>
          </a:xfrm>
        </p:grpSpPr>
        <p:grpSp>
          <p:nvGrpSpPr>
            <p:cNvPr id="241" name="Group 240">
              <a:extLst>
                <a:ext uri="{FF2B5EF4-FFF2-40B4-BE49-F238E27FC236}">
                  <a16:creationId xmlns:a16="http://schemas.microsoft.com/office/drawing/2014/main" id="{2EDFB745-A92F-4B07-90C9-B30A0881C673}"/>
                </a:ext>
              </a:extLst>
            </p:cNvPr>
            <p:cNvGrpSpPr/>
            <p:nvPr/>
          </p:nvGrpSpPr>
          <p:grpSpPr>
            <a:xfrm>
              <a:off x="3538889" y="5319619"/>
              <a:ext cx="270665" cy="271279"/>
              <a:chOff x="3444875" y="6188075"/>
              <a:chExt cx="698501" cy="700088"/>
            </a:xfrm>
            <a:solidFill>
              <a:srgbClr val="188DC5"/>
            </a:solidFill>
          </p:grpSpPr>
          <p:sp>
            <p:nvSpPr>
              <p:cNvPr id="245" name="Freeform 17">
                <a:extLst>
                  <a:ext uri="{FF2B5EF4-FFF2-40B4-BE49-F238E27FC236}">
                    <a16:creationId xmlns:a16="http://schemas.microsoft.com/office/drawing/2014/main" id="{9A255B76-7FC6-4A8D-A426-BACB3AEA8071}"/>
                  </a:ext>
                </a:extLst>
              </p:cNvPr>
              <p:cNvSpPr>
                <a:spLocks/>
              </p:cNvSpPr>
              <p:nvPr/>
            </p:nvSpPr>
            <p:spPr bwMode="auto">
              <a:xfrm>
                <a:off x="3663950" y="6407150"/>
                <a:ext cx="260350" cy="261938"/>
              </a:xfrm>
              <a:custGeom>
                <a:avLst/>
                <a:gdLst>
                  <a:gd name="T0" fmla="*/ 725 w 1316"/>
                  <a:gd name="T1" fmla="*/ 4 h 1320"/>
                  <a:gd name="T2" fmla="*/ 853 w 1316"/>
                  <a:gd name="T3" fmla="*/ 30 h 1320"/>
                  <a:gd name="T4" fmla="*/ 971 w 1316"/>
                  <a:gd name="T5" fmla="*/ 81 h 1320"/>
                  <a:gd name="T6" fmla="*/ 1076 w 1316"/>
                  <a:gd name="T7" fmla="*/ 152 h 1320"/>
                  <a:gd name="T8" fmla="*/ 1166 w 1316"/>
                  <a:gd name="T9" fmla="*/ 241 h 1320"/>
                  <a:gd name="T10" fmla="*/ 1236 w 1316"/>
                  <a:gd name="T11" fmla="*/ 346 h 1320"/>
                  <a:gd name="T12" fmla="*/ 1286 w 1316"/>
                  <a:gd name="T13" fmla="*/ 464 h 1320"/>
                  <a:gd name="T14" fmla="*/ 1313 w 1316"/>
                  <a:gd name="T15" fmla="*/ 593 h 1320"/>
                  <a:gd name="T16" fmla="*/ 1313 w 1316"/>
                  <a:gd name="T17" fmla="*/ 727 h 1320"/>
                  <a:gd name="T18" fmla="*/ 1286 w 1316"/>
                  <a:gd name="T19" fmla="*/ 856 h 1320"/>
                  <a:gd name="T20" fmla="*/ 1236 w 1316"/>
                  <a:gd name="T21" fmla="*/ 974 h 1320"/>
                  <a:gd name="T22" fmla="*/ 1166 w 1316"/>
                  <a:gd name="T23" fmla="*/ 1079 h 1320"/>
                  <a:gd name="T24" fmla="*/ 1076 w 1316"/>
                  <a:gd name="T25" fmla="*/ 1169 h 1320"/>
                  <a:gd name="T26" fmla="*/ 971 w 1316"/>
                  <a:gd name="T27" fmla="*/ 1239 h 1320"/>
                  <a:gd name="T28" fmla="*/ 853 w 1316"/>
                  <a:gd name="T29" fmla="*/ 1290 h 1320"/>
                  <a:gd name="T30" fmla="*/ 725 w 1316"/>
                  <a:gd name="T31" fmla="*/ 1316 h 1320"/>
                  <a:gd name="T32" fmla="*/ 591 w 1316"/>
                  <a:gd name="T33" fmla="*/ 1316 h 1320"/>
                  <a:gd name="T34" fmla="*/ 463 w 1316"/>
                  <a:gd name="T35" fmla="*/ 1290 h 1320"/>
                  <a:gd name="T36" fmla="*/ 345 w 1316"/>
                  <a:gd name="T37" fmla="*/ 1239 h 1320"/>
                  <a:gd name="T38" fmla="*/ 240 w 1316"/>
                  <a:gd name="T39" fmla="*/ 1169 h 1320"/>
                  <a:gd name="T40" fmla="*/ 150 w 1316"/>
                  <a:gd name="T41" fmla="*/ 1079 h 1320"/>
                  <a:gd name="T42" fmla="*/ 80 w 1316"/>
                  <a:gd name="T43" fmla="*/ 974 h 1320"/>
                  <a:gd name="T44" fmla="*/ 30 w 1316"/>
                  <a:gd name="T45" fmla="*/ 856 h 1320"/>
                  <a:gd name="T46" fmla="*/ 3 w 1316"/>
                  <a:gd name="T47" fmla="*/ 727 h 1320"/>
                  <a:gd name="T48" fmla="*/ 3 w 1316"/>
                  <a:gd name="T49" fmla="*/ 593 h 1320"/>
                  <a:gd name="T50" fmla="*/ 30 w 1316"/>
                  <a:gd name="T51" fmla="*/ 464 h 1320"/>
                  <a:gd name="T52" fmla="*/ 80 w 1316"/>
                  <a:gd name="T53" fmla="*/ 346 h 1320"/>
                  <a:gd name="T54" fmla="*/ 150 w 1316"/>
                  <a:gd name="T55" fmla="*/ 241 h 1320"/>
                  <a:gd name="T56" fmla="*/ 240 w 1316"/>
                  <a:gd name="T57" fmla="*/ 152 h 1320"/>
                  <a:gd name="T58" fmla="*/ 345 w 1316"/>
                  <a:gd name="T59" fmla="*/ 81 h 1320"/>
                  <a:gd name="T60" fmla="*/ 463 w 1316"/>
                  <a:gd name="T61" fmla="*/ 30 h 1320"/>
                  <a:gd name="T62" fmla="*/ 591 w 1316"/>
                  <a:gd name="T63" fmla="*/ 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6" h="1320">
                    <a:moveTo>
                      <a:pt x="658" y="0"/>
                    </a:moveTo>
                    <a:lnTo>
                      <a:pt x="725" y="4"/>
                    </a:lnTo>
                    <a:lnTo>
                      <a:pt x="791" y="14"/>
                    </a:lnTo>
                    <a:lnTo>
                      <a:pt x="853" y="30"/>
                    </a:lnTo>
                    <a:lnTo>
                      <a:pt x="914" y="53"/>
                    </a:lnTo>
                    <a:lnTo>
                      <a:pt x="971" y="81"/>
                    </a:lnTo>
                    <a:lnTo>
                      <a:pt x="1025" y="113"/>
                    </a:lnTo>
                    <a:lnTo>
                      <a:pt x="1076" y="152"/>
                    </a:lnTo>
                    <a:lnTo>
                      <a:pt x="1123" y="193"/>
                    </a:lnTo>
                    <a:lnTo>
                      <a:pt x="1166" y="241"/>
                    </a:lnTo>
                    <a:lnTo>
                      <a:pt x="1203" y="291"/>
                    </a:lnTo>
                    <a:lnTo>
                      <a:pt x="1236" y="346"/>
                    </a:lnTo>
                    <a:lnTo>
                      <a:pt x="1264" y="404"/>
                    </a:lnTo>
                    <a:lnTo>
                      <a:pt x="1286" y="464"/>
                    </a:lnTo>
                    <a:lnTo>
                      <a:pt x="1303" y="527"/>
                    </a:lnTo>
                    <a:lnTo>
                      <a:pt x="1313" y="593"/>
                    </a:lnTo>
                    <a:lnTo>
                      <a:pt x="1316" y="661"/>
                    </a:lnTo>
                    <a:lnTo>
                      <a:pt x="1313" y="727"/>
                    </a:lnTo>
                    <a:lnTo>
                      <a:pt x="1303" y="793"/>
                    </a:lnTo>
                    <a:lnTo>
                      <a:pt x="1286" y="856"/>
                    </a:lnTo>
                    <a:lnTo>
                      <a:pt x="1264" y="916"/>
                    </a:lnTo>
                    <a:lnTo>
                      <a:pt x="1236" y="974"/>
                    </a:lnTo>
                    <a:lnTo>
                      <a:pt x="1203" y="1029"/>
                    </a:lnTo>
                    <a:lnTo>
                      <a:pt x="1166" y="1079"/>
                    </a:lnTo>
                    <a:lnTo>
                      <a:pt x="1123" y="1127"/>
                    </a:lnTo>
                    <a:lnTo>
                      <a:pt x="1076" y="1169"/>
                    </a:lnTo>
                    <a:lnTo>
                      <a:pt x="1025" y="1207"/>
                    </a:lnTo>
                    <a:lnTo>
                      <a:pt x="971" y="1239"/>
                    </a:lnTo>
                    <a:lnTo>
                      <a:pt x="914" y="1267"/>
                    </a:lnTo>
                    <a:lnTo>
                      <a:pt x="853" y="1290"/>
                    </a:lnTo>
                    <a:lnTo>
                      <a:pt x="791" y="1306"/>
                    </a:lnTo>
                    <a:lnTo>
                      <a:pt x="725" y="1316"/>
                    </a:lnTo>
                    <a:lnTo>
                      <a:pt x="658" y="1320"/>
                    </a:lnTo>
                    <a:lnTo>
                      <a:pt x="591" y="1316"/>
                    </a:lnTo>
                    <a:lnTo>
                      <a:pt x="525" y="1306"/>
                    </a:lnTo>
                    <a:lnTo>
                      <a:pt x="463" y="1290"/>
                    </a:lnTo>
                    <a:lnTo>
                      <a:pt x="402" y="1267"/>
                    </a:lnTo>
                    <a:lnTo>
                      <a:pt x="345" y="1239"/>
                    </a:lnTo>
                    <a:lnTo>
                      <a:pt x="291" y="1207"/>
                    </a:lnTo>
                    <a:lnTo>
                      <a:pt x="240" y="1169"/>
                    </a:lnTo>
                    <a:lnTo>
                      <a:pt x="193" y="1127"/>
                    </a:lnTo>
                    <a:lnTo>
                      <a:pt x="150" y="1079"/>
                    </a:lnTo>
                    <a:lnTo>
                      <a:pt x="113" y="1029"/>
                    </a:lnTo>
                    <a:lnTo>
                      <a:pt x="80" y="974"/>
                    </a:lnTo>
                    <a:lnTo>
                      <a:pt x="52" y="916"/>
                    </a:lnTo>
                    <a:lnTo>
                      <a:pt x="30" y="856"/>
                    </a:lnTo>
                    <a:lnTo>
                      <a:pt x="13" y="793"/>
                    </a:lnTo>
                    <a:lnTo>
                      <a:pt x="3" y="727"/>
                    </a:lnTo>
                    <a:lnTo>
                      <a:pt x="0" y="661"/>
                    </a:lnTo>
                    <a:lnTo>
                      <a:pt x="3" y="593"/>
                    </a:lnTo>
                    <a:lnTo>
                      <a:pt x="13" y="527"/>
                    </a:lnTo>
                    <a:lnTo>
                      <a:pt x="30" y="464"/>
                    </a:lnTo>
                    <a:lnTo>
                      <a:pt x="52" y="404"/>
                    </a:lnTo>
                    <a:lnTo>
                      <a:pt x="80" y="346"/>
                    </a:lnTo>
                    <a:lnTo>
                      <a:pt x="113" y="291"/>
                    </a:lnTo>
                    <a:lnTo>
                      <a:pt x="150" y="241"/>
                    </a:lnTo>
                    <a:lnTo>
                      <a:pt x="193" y="193"/>
                    </a:lnTo>
                    <a:lnTo>
                      <a:pt x="240" y="152"/>
                    </a:lnTo>
                    <a:lnTo>
                      <a:pt x="291" y="113"/>
                    </a:lnTo>
                    <a:lnTo>
                      <a:pt x="345" y="81"/>
                    </a:lnTo>
                    <a:lnTo>
                      <a:pt x="402" y="53"/>
                    </a:lnTo>
                    <a:lnTo>
                      <a:pt x="463" y="30"/>
                    </a:lnTo>
                    <a:lnTo>
                      <a:pt x="525" y="14"/>
                    </a:lnTo>
                    <a:lnTo>
                      <a:pt x="591" y="4"/>
                    </a:lnTo>
                    <a:lnTo>
                      <a:pt x="6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46" name="Freeform 18">
                <a:extLst>
                  <a:ext uri="{FF2B5EF4-FFF2-40B4-BE49-F238E27FC236}">
                    <a16:creationId xmlns:a16="http://schemas.microsoft.com/office/drawing/2014/main" id="{FB195D66-CAB7-4708-9AD9-B828F6D65F9B}"/>
                  </a:ext>
                </a:extLst>
              </p:cNvPr>
              <p:cNvSpPr>
                <a:spLocks/>
              </p:cNvSpPr>
              <p:nvPr/>
            </p:nvSpPr>
            <p:spPr bwMode="auto">
              <a:xfrm>
                <a:off x="3519488" y="6188075"/>
                <a:ext cx="576263" cy="312738"/>
              </a:xfrm>
              <a:custGeom>
                <a:avLst/>
                <a:gdLst>
                  <a:gd name="T0" fmla="*/ 1486 w 2900"/>
                  <a:gd name="T1" fmla="*/ 3 h 1572"/>
                  <a:gd name="T2" fmla="*/ 1691 w 2900"/>
                  <a:gd name="T3" fmla="*/ 28 h 1572"/>
                  <a:gd name="T4" fmla="*/ 1890 w 2900"/>
                  <a:gd name="T5" fmla="*/ 75 h 1572"/>
                  <a:gd name="T6" fmla="*/ 2083 w 2900"/>
                  <a:gd name="T7" fmla="*/ 146 h 1572"/>
                  <a:gd name="T8" fmla="*/ 2266 w 2900"/>
                  <a:gd name="T9" fmla="*/ 238 h 1572"/>
                  <a:gd name="T10" fmla="*/ 2433 w 2900"/>
                  <a:gd name="T11" fmla="*/ 349 h 1572"/>
                  <a:gd name="T12" fmla="*/ 2585 w 2900"/>
                  <a:gd name="T13" fmla="*/ 477 h 1572"/>
                  <a:gd name="T14" fmla="*/ 2722 w 2900"/>
                  <a:gd name="T15" fmla="*/ 622 h 1572"/>
                  <a:gd name="T16" fmla="*/ 2843 w 2900"/>
                  <a:gd name="T17" fmla="*/ 781 h 1572"/>
                  <a:gd name="T18" fmla="*/ 2900 w 2900"/>
                  <a:gd name="T19" fmla="*/ 875 h 1572"/>
                  <a:gd name="T20" fmla="*/ 2897 w 2900"/>
                  <a:gd name="T21" fmla="*/ 895 h 1572"/>
                  <a:gd name="T22" fmla="*/ 2882 w 2900"/>
                  <a:gd name="T23" fmla="*/ 907 h 1572"/>
                  <a:gd name="T24" fmla="*/ 1459 w 2900"/>
                  <a:gd name="T25" fmla="*/ 910 h 1572"/>
                  <a:gd name="T26" fmla="*/ 1418 w 2900"/>
                  <a:gd name="T27" fmla="*/ 906 h 1572"/>
                  <a:gd name="T28" fmla="*/ 1309 w 2900"/>
                  <a:gd name="T29" fmla="*/ 909 h 1572"/>
                  <a:gd name="T30" fmla="*/ 1169 w 2900"/>
                  <a:gd name="T31" fmla="*/ 932 h 1572"/>
                  <a:gd name="T32" fmla="*/ 1036 w 2900"/>
                  <a:gd name="T33" fmla="*/ 978 h 1572"/>
                  <a:gd name="T34" fmla="*/ 914 w 2900"/>
                  <a:gd name="T35" fmla="*/ 1045 h 1572"/>
                  <a:gd name="T36" fmla="*/ 804 w 2900"/>
                  <a:gd name="T37" fmla="*/ 1131 h 1572"/>
                  <a:gd name="T38" fmla="*/ 709 w 2900"/>
                  <a:gd name="T39" fmla="*/ 1233 h 1572"/>
                  <a:gd name="T40" fmla="*/ 631 w 2900"/>
                  <a:gd name="T41" fmla="*/ 1350 h 1572"/>
                  <a:gd name="T42" fmla="*/ 573 w 2900"/>
                  <a:gd name="T43" fmla="*/ 1481 h 1572"/>
                  <a:gd name="T44" fmla="*/ 548 w 2900"/>
                  <a:gd name="T45" fmla="*/ 1560 h 1572"/>
                  <a:gd name="T46" fmla="*/ 528 w 2900"/>
                  <a:gd name="T47" fmla="*/ 1572 h 1572"/>
                  <a:gd name="T48" fmla="*/ 514 w 2900"/>
                  <a:gd name="T49" fmla="*/ 1570 h 1572"/>
                  <a:gd name="T50" fmla="*/ 499 w 2900"/>
                  <a:gd name="T51" fmla="*/ 1557 h 1572"/>
                  <a:gd name="T52" fmla="*/ 0 w 2900"/>
                  <a:gd name="T53" fmla="*/ 686 h 1572"/>
                  <a:gd name="T54" fmla="*/ 5 w 2900"/>
                  <a:gd name="T55" fmla="*/ 665 h 1572"/>
                  <a:gd name="T56" fmla="*/ 139 w 2900"/>
                  <a:gd name="T57" fmla="*/ 514 h 1572"/>
                  <a:gd name="T58" fmla="*/ 287 w 2900"/>
                  <a:gd name="T59" fmla="*/ 382 h 1572"/>
                  <a:gd name="T60" fmla="*/ 447 w 2900"/>
                  <a:gd name="T61" fmla="*/ 268 h 1572"/>
                  <a:gd name="T62" fmla="*/ 618 w 2900"/>
                  <a:gd name="T63" fmla="*/ 174 h 1572"/>
                  <a:gd name="T64" fmla="*/ 799 w 2900"/>
                  <a:gd name="T65" fmla="*/ 99 h 1572"/>
                  <a:gd name="T66" fmla="*/ 987 w 2900"/>
                  <a:gd name="T67" fmla="*/ 45 h 1572"/>
                  <a:gd name="T68" fmla="*/ 1182 w 2900"/>
                  <a:gd name="T69" fmla="*/ 12 h 1572"/>
                  <a:gd name="T70" fmla="*/ 1382 w 2900"/>
                  <a:gd name="T71"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00" h="1572">
                    <a:moveTo>
                      <a:pt x="1382" y="0"/>
                    </a:moveTo>
                    <a:lnTo>
                      <a:pt x="1486" y="3"/>
                    </a:lnTo>
                    <a:lnTo>
                      <a:pt x="1588" y="13"/>
                    </a:lnTo>
                    <a:lnTo>
                      <a:pt x="1691" y="28"/>
                    </a:lnTo>
                    <a:lnTo>
                      <a:pt x="1790" y="48"/>
                    </a:lnTo>
                    <a:lnTo>
                      <a:pt x="1890" y="75"/>
                    </a:lnTo>
                    <a:lnTo>
                      <a:pt x="1987" y="107"/>
                    </a:lnTo>
                    <a:lnTo>
                      <a:pt x="2083" y="146"/>
                    </a:lnTo>
                    <a:lnTo>
                      <a:pt x="2176" y="189"/>
                    </a:lnTo>
                    <a:lnTo>
                      <a:pt x="2266" y="238"/>
                    </a:lnTo>
                    <a:lnTo>
                      <a:pt x="2350" y="291"/>
                    </a:lnTo>
                    <a:lnTo>
                      <a:pt x="2433" y="349"/>
                    </a:lnTo>
                    <a:lnTo>
                      <a:pt x="2511" y="411"/>
                    </a:lnTo>
                    <a:lnTo>
                      <a:pt x="2585" y="477"/>
                    </a:lnTo>
                    <a:lnTo>
                      <a:pt x="2656" y="548"/>
                    </a:lnTo>
                    <a:lnTo>
                      <a:pt x="2722" y="622"/>
                    </a:lnTo>
                    <a:lnTo>
                      <a:pt x="2785" y="699"/>
                    </a:lnTo>
                    <a:lnTo>
                      <a:pt x="2843" y="781"/>
                    </a:lnTo>
                    <a:lnTo>
                      <a:pt x="2897" y="866"/>
                    </a:lnTo>
                    <a:lnTo>
                      <a:pt x="2900" y="875"/>
                    </a:lnTo>
                    <a:lnTo>
                      <a:pt x="2900" y="885"/>
                    </a:lnTo>
                    <a:lnTo>
                      <a:pt x="2897" y="895"/>
                    </a:lnTo>
                    <a:lnTo>
                      <a:pt x="2890" y="902"/>
                    </a:lnTo>
                    <a:lnTo>
                      <a:pt x="2882" y="907"/>
                    </a:lnTo>
                    <a:lnTo>
                      <a:pt x="2872" y="910"/>
                    </a:lnTo>
                    <a:lnTo>
                      <a:pt x="1459" y="910"/>
                    </a:lnTo>
                    <a:lnTo>
                      <a:pt x="1457" y="909"/>
                    </a:lnTo>
                    <a:lnTo>
                      <a:pt x="1418" y="906"/>
                    </a:lnTo>
                    <a:lnTo>
                      <a:pt x="1382" y="905"/>
                    </a:lnTo>
                    <a:lnTo>
                      <a:pt x="1309" y="909"/>
                    </a:lnTo>
                    <a:lnTo>
                      <a:pt x="1238" y="918"/>
                    </a:lnTo>
                    <a:lnTo>
                      <a:pt x="1169" y="932"/>
                    </a:lnTo>
                    <a:lnTo>
                      <a:pt x="1101" y="953"/>
                    </a:lnTo>
                    <a:lnTo>
                      <a:pt x="1036" y="978"/>
                    </a:lnTo>
                    <a:lnTo>
                      <a:pt x="973" y="1010"/>
                    </a:lnTo>
                    <a:lnTo>
                      <a:pt x="914" y="1045"/>
                    </a:lnTo>
                    <a:lnTo>
                      <a:pt x="857" y="1086"/>
                    </a:lnTo>
                    <a:lnTo>
                      <a:pt x="804" y="1131"/>
                    </a:lnTo>
                    <a:lnTo>
                      <a:pt x="754" y="1179"/>
                    </a:lnTo>
                    <a:lnTo>
                      <a:pt x="709" y="1233"/>
                    </a:lnTo>
                    <a:lnTo>
                      <a:pt x="668" y="1290"/>
                    </a:lnTo>
                    <a:lnTo>
                      <a:pt x="631" y="1350"/>
                    </a:lnTo>
                    <a:lnTo>
                      <a:pt x="600" y="1413"/>
                    </a:lnTo>
                    <a:lnTo>
                      <a:pt x="573" y="1481"/>
                    </a:lnTo>
                    <a:lnTo>
                      <a:pt x="552" y="1551"/>
                    </a:lnTo>
                    <a:lnTo>
                      <a:pt x="548" y="1560"/>
                    </a:lnTo>
                    <a:lnTo>
                      <a:pt x="539" y="1568"/>
                    </a:lnTo>
                    <a:lnTo>
                      <a:pt x="528" y="1572"/>
                    </a:lnTo>
                    <a:lnTo>
                      <a:pt x="524" y="1572"/>
                    </a:lnTo>
                    <a:lnTo>
                      <a:pt x="514" y="1570"/>
                    </a:lnTo>
                    <a:lnTo>
                      <a:pt x="506" y="1566"/>
                    </a:lnTo>
                    <a:lnTo>
                      <a:pt x="499" y="1557"/>
                    </a:lnTo>
                    <a:lnTo>
                      <a:pt x="3" y="697"/>
                    </a:lnTo>
                    <a:lnTo>
                      <a:pt x="0" y="686"/>
                    </a:lnTo>
                    <a:lnTo>
                      <a:pt x="0" y="674"/>
                    </a:lnTo>
                    <a:lnTo>
                      <a:pt x="5" y="665"/>
                    </a:lnTo>
                    <a:lnTo>
                      <a:pt x="71" y="587"/>
                    </a:lnTo>
                    <a:lnTo>
                      <a:pt x="139" y="514"/>
                    </a:lnTo>
                    <a:lnTo>
                      <a:pt x="211" y="447"/>
                    </a:lnTo>
                    <a:lnTo>
                      <a:pt x="287" y="382"/>
                    </a:lnTo>
                    <a:lnTo>
                      <a:pt x="365" y="323"/>
                    </a:lnTo>
                    <a:lnTo>
                      <a:pt x="447" y="268"/>
                    </a:lnTo>
                    <a:lnTo>
                      <a:pt x="531" y="219"/>
                    </a:lnTo>
                    <a:lnTo>
                      <a:pt x="618" y="174"/>
                    </a:lnTo>
                    <a:lnTo>
                      <a:pt x="707" y="134"/>
                    </a:lnTo>
                    <a:lnTo>
                      <a:pt x="799" y="99"/>
                    </a:lnTo>
                    <a:lnTo>
                      <a:pt x="892" y="70"/>
                    </a:lnTo>
                    <a:lnTo>
                      <a:pt x="987" y="45"/>
                    </a:lnTo>
                    <a:lnTo>
                      <a:pt x="1084" y="26"/>
                    </a:lnTo>
                    <a:lnTo>
                      <a:pt x="1182" y="12"/>
                    </a:lnTo>
                    <a:lnTo>
                      <a:pt x="1281" y="3"/>
                    </a:lnTo>
                    <a:lnTo>
                      <a:pt x="13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47" name="Freeform 19">
                <a:extLst>
                  <a:ext uri="{FF2B5EF4-FFF2-40B4-BE49-F238E27FC236}">
                    <a16:creationId xmlns:a16="http://schemas.microsoft.com/office/drawing/2014/main" id="{5F5E5CFD-FFF4-4BC6-8A37-F7504F6F9301}"/>
                  </a:ext>
                </a:extLst>
              </p:cNvPr>
              <p:cNvSpPr>
                <a:spLocks/>
              </p:cNvSpPr>
              <p:nvPr/>
            </p:nvSpPr>
            <p:spPr bwMode="auto">
              <a:xfrm>
                <a:off x="3444875" y="6364288"/>
                <a:ext cx="401638" cy="520700"/>
              </a:xfrm>
              <a:custGeom>
                <a:avLst/>
                <a:gdLst>
                  <a:gd name="T0" fmla="*/ 251 w 2026"/>
                  <a:gd name="T1" fmla="*/ 0 h 2626"/>
                  <a:gd name="T2" fmla="*/ 269 w 2026"/>
                  <a:gd name="T3" fmla="*/ 6 h 2626"/>
                  <a:gd name="T4" fmla="*/ 982 w 2026"/>
                  <a:gd name="T5" fmla="*/ 1242 h 2626"/>
                  <a:gd name="T6" fmla="*/ 1017 w 2026"/>
                  <a:gd name="T7" fmla="*/ 1307 h 2626"/>
                  <a:gd name="T8" fmla="*/ 1096 w 2026"/>
                  <a:gd name="T9" fmla="*/ 1422 h 2626"/>
                  <a:gd name="T10" fmla="*/ 1191 w 2026"/>
                  <a:gd name="T11" fmla="*/ 1522 h 2626"/>
                  <a:gd name="T12" fmla="*/ 1300 w 2026"/>
                  <a:gd name="T13" fmla="*/ 1604 h 2626"/>
                  <a:gd name="T14" fmla="*/ 1421 w 2026"/>
                  <a:gd name="T15" fmla="*/ 1669 h 2626"/>
                  <a:gd name="T16" fmla="*/ 1552 w 2026"/>
                  <a:gd name="T17" fmla="*/ 1714 h 2626"/>
                  <a:gd name="T18" fmla="*/ 1689 w 2026"/>
                  <a:gd name="T19" fmla="*/ 1736 h 2626"/>
                  <a:gd name="T20" fmla="*/ 1818 w 2026"/>
                  <a:gd name="T21" fmla="*/ 1738 h 2626"/>
                  <a:gd name="T22" fmla="*/ 1934 w 2026"/>
                  <a:gd name="T23" fmla="*/ 1721 h 2626"/>
                  <a:gd name="T24" fmla="*/ 2001 w 2026"/>
                  <a:gd name="T25" fmla="*/ 1707 h 2626"/>
                  <a:gd name="T26" fmla="*/ 2020 w 2026"/>
                  <a:gd name="T27" fmla="*/ 1718 h 2626"/>
                  <a:gd name="T28" fmla="*/ 2026 w 2026"/>
                  <a:gd name="T29" fmla="*/ 1740 h 2626"/>
                  <a:gd name="T30" fmla="*/ 1526 w 2026"/>
                  <a:gd name="T31" fmla="*/ 2611 h 2626"/>
                  <a:gd name="T32" fmla="*/ 1511 w 2026"/>
                  <a:gd name="T33" fmla="*/ 2624 h 2626"/>
                  <a:gd name="T34" fmla="*/ 1498 w 2026"/>
                  <a:gd name="T35" fmla="*/ 2626 h 2626"/>
                  <a:gd name="T36" fmla="*/ 1309 w 2026"/>
                  <a:gd name="T37" fmla="*/ 2586 h 2626"/>
                  <a:gd name="T38" fmla="*/ 1128 w 2026"/>
                  <a:gd name="T39" fmla="*/ 2527 h 2626"/>
                  <a:gd name="T40" fmla="*/ 954 w 2026"/>
                  <a:gd name="T41" fmla="*/ 2450 h 2626"/>
                  <a:gd name="T42" fmla="*/ 791 w 2026"/>
                  <a:gd name="T43" fmla="*/ 2353 h 2626"/>
                  <a:gd name="T44" fmla="*/ 637 w 2026"/>
                  <a:gd name="T45" fmla="*/ 2239 h 2626"/>
                  <a:gd name="T46" fmla="*/ 496 w 2026"/>
                  <a:gd name="T47" fmla="*/ 2108 h 2626"/>
                  <a:gd name="T48" fmla="*/ 368 w 2026"/>
                  <a:gd name="T49" fmla="*/ 1961 h 2626"/>
                  <a:gd name="T50" fmla="*/ 258 w 2026"/>
                  <a:gd name="T51" fmla="*/ 1801 h 2626"/>
                  <a:gd name="T52" fmla="*/ 167 w 2026"/>
                  <a:gd name="T53" fmla="*/ 1631 h 2626"/>
                  <a:gd name="T54" fmla="*/ 94 w 2026"/>
                  <a:gd name="T55" fmla="*/ 1452 h 2626"/>
                  <a:gd name="T56" fmla="*/ 43 w 2026"/>
                  <a:gd name="T57" fmla="*/ 1266 h 2626"/>
                  <a:gd name="T58" fmla="*/ 11 w 2026"/>
                  <a:gd name="T59" fmla="*/ 1075 h 2626"/>
                  <a:gd name="T60" fmla="*/ 0 w 2026"/>
                  <a:gd name="T61" fmla="*/ 881 h 2626"/>
                  <a:gd name="T62" fmla="*/ 2 w 2026"/>
                  <a:gd name="T63" fmla="*/ 780 h 2626"/>
                  <a:gd name="T64" fmla="*/ 26 w 2026"/>
                  <a:gd name="T65" fmla="*/ 580 h 2626"/>
                  <a:gd name="T66" fmla="*/ 71 w 2026"/>
                  <a:gd name="T67" fmla="*/ 384 h 2626"/>
                  <a:gd name="T68" fmla="*/ 137 w 2026"/>
                  <a:gd name="T69" fmla="*/ 195 h 2626"/>
                  <a:gd name="T70" fmla="*/ 226 w 2026"/>
                  <a:gd name="T71" fmla="*/ 15 h 2626"/>
                  <a:gd name="T72" fmla="*/ 241 w 2026"/>
                  <a:gd name="T73" fmla="*/ 2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6" h="2626">
                    <a:moveTo>
                      <a:pt x="251" y="0"/>
                    </a:moveTo>
                    <a:lnTo>
                      <a:pt x="251" y="0"/>
                    </a:lnTo>
                    <a:lnTo>
                      <a:pt x="260" y="2"/>
                    </a:lnTo>
                    <a:lnTo>
                      <a:pt x="269" y="6"/>
                    </a:lnTo>
                    <a:lnTo>
                      <a:pt x="275" y="15"/>
                    </a:lnTo>
                    <a:lnTo>
                      <a:pt x="982" y="1242"/>
                    </a:lnTo>
                    <a:lnTo>
                      <a:pt x="983" y="1245"/>
                    </a:lnTo>
                    <a:lnTo>
                      <a:pt x="1017" y="1307"/>
                    </a:lnTo>
                    <a:lnTo>
                      <a:pt x="1054" y="1366"/>
                    </a:lnTo>
                    <a:lnTo>
                      <a:pt x="1096" y="1422"/>
                    </a:lnTo>
                    <a:lnTo>
                      <a:pt x="1142" y="1473"/>
                    </a:lnTo>
                    <a:lnTo>
                      <a:pt x="1191" y="1522"/>
                    </a:lnTo>
                    <a:lnTo>
                      <a:pt x="1245" y="1566"/>
                    </a:lnTo>
                    <a:lnTo>
                      <a:pt x="1300" y="1604"/>
                    </a:lnTo>
                    <a:lnTo>
                      <a:pt x="1360" y="1639"/>
                    </a:lnTo>
                    <a:lnTo>
                      <a:pt x="1421" y="1669"/>
                    </a:lnTo>
                    <a:lnTo>
                      <a:pt x="1486" y="1694"/>
                    </a:lnTo>
                    <a:lnTo>
                      <a:pt x="1552" y="1714"/>
                    </a:lnTo>
                    <a:lnTo>
                      <a:pt x="1621" y="1728"/>
                    </a:lnTo>
                    <a:lnTo>
                      <a:pt x="1689" y="1736"/>
                    </a:lnTo>
                    <a:lnTo>
                      <a:pt x="1760" y="1740"/>
                    </a:lnTo>
                    <a:lnTo>
                      <a:pt x="1818" y="1738"/>
                    </a:lnTo>
                    <a:lnTo>
                      <a:pt x="1876" y="1731"/>
                    </a:lnTo>
                    <a:lnTo>
                      <a:pt x="1934" y="1721"/>
                    </a:lnTo>
                    <a:lnTo>
                      <a:pt x="1989" y="1707"/>
                    </a:lnTo>
                    <a:lnTo>
                      <a:pt x="2001" y="1707"/>
                    </a:lnTo>
                    <a:lnTo>
                      <a:pt x="2012" y="1711"/>
                    </a:lnTo>
                    <a:lnTo>
                      <a:pt x="2020" y="1718"/>
                    </a:lnTo>
                    <a:lnTo>
                      <a:pt x="2026" y="1728"/>
                    </a:lnTo>
                    <a:lnTo>
                      <a:pt x="2026" y="1740"/>
                    </a:lnTo>
                    <a:lnTo>
                      <a:pt x="2022" y="1750"/>
                    </a:lnTo>
                    <a:lnTo>
                      <a:pt x="1526" y="2611"/>
                    </a:lnTo>
                    <a:lnTo>
                      <a:pt x="1520" y="2619"/>
                    </a:lnTo>
                    <a:lnTo>
                      <a:pt x="1511" y="2624"/>
                    </a:lnTo>
                    <a:lnTo>
                      <a:pt x="1502" y="2626"/>
                    </a:lnTo>
                    <a:lnTo>
                      <a:pt x="1498" y="2626"/>
                    </a:lnTo>
                    <a:lnTo>
                      <a:pt x="1403" y="2609"/>
                    </a:lnTo>
                    <a:lnTo>
                      <a:pt x="1309" y="2586"/>
                    </a:lnTo>
                    <a:lnTo>
                      <a:pt x="1218" y="2559"/>
                    </a:lnTo>
                    <a:lnTo>
                      <a:pt x="1128" y="2527"/>
                    </a:lnTo>
                    <a:lnTo>
                      <a:pt x="1040" y="2490"/>
                    </a:lnTo>
                    <a:lnTo>
                      <a:pt x="954" y="2450"/>
                    </a:lnTo>
                    <a:lnTo>
                      <a:pt x="871" y="2403"/>
                    </a:lnTo>
                    <a:lnTo>
                      <a:pt x="791" y="2353"/>
                    </a:lnTo>
                    <a:lnTo>
                      <a:pt x="712" y="2298"/>
                    </a:lnTo>
                    <a:lnTo>
                      <a:pt x="637" y="2239"/>
                    </a:lnTo>
                    <a:lnTo>
                      <a:pt x="565" y="2176"/>
                    </a:lnTo>
                    <a:lnTo>
                      <a:pt x="496" y="2108"/>
                    </a:lnTo>
                    <a:lnTo>
                      <a:pt x="431" y="2037"/>
                    </a:lnTo>
                    <a:lnTo>
                      <a:pt x="368" y="1961"/>
                    </a:lnTo>
                    <a:lnTo>
                      <a:pt x="312" y="1883"/>
                    </a:lnTo>
                    <a:lnTo>
                      <a:pt x="258" y="1801"/>
                    </a:lnTo>
                    <a:lnTo>
                      <a:pt x="210" y="1717"/>
                    </a:lnTo>
                    <a:lnTo>
                      <a:pt x="167" y="1631"/>
                    </a:lnTo>
                    <a:lnTo>
                      <a:pt x="129" y="1543"/>
                    </a:lnTo>
                    <a:lnTo>
                      <a:pt x="94" y="1452"/>
                    </a:lnTo>
                    <a:lnTo>
                      <a:pt x="66" y="1360"/>
                    </a:lnTo>
                    <a:lnTo>
                      <a:pt x="43" y="1266"/>
                    </a:lnTo>
                    <a:lnTo>
                      <a:pt x="24" y="1172"/>
                    </a:lnTo>
                    <a:lnTo>
                      <a:pt x="11" y="1075"/>
                    </a:lnTo>
                    <a:lnTo>
                      <a:pt x="2" y="978"/>
                    </a:lnTo>
                    <a:lnTo>
                      <a:pt x="0" y="881"/>
                    </a:lnTo>
                    <a:lnTo>
                      <a:pt x="0" y="881"/>
                    </a:lnTo>
                    <a:lnTo>
                      <a:pt x="2" y="780"/>
                    </a:lnTo>
                    <a:lnTo>
                      <a:pt x="11" y="679"/>
                    </a:lnTo>
                    <a:lnTo>
                      <a:pt x="26" y="580"/>
                    </a:lnTo>
                    <a:lnTo>
                      <a:pt x="45" y="481"/>
                    </a:lnTo>
                    <a:lnTo>
                      <a:pt x="71" y="384"/>
                    </a:lnTo>
                    <a:lnTo>
                      <a:pt x="102" y="289"/>
                    </a:lnTo>
                    <a:lnTo>
                      <a:pt x="137" y="195"/>
                    </a:lnTo>
                    <a:lnTo>
                      <a:pt x="179" y="104"/>
                    </a:lnTo>
                    <a:lnTo>
                      <a:pt x="226" y="15"/>
                    </a:lnTo>
                    <a:lnTo>
                      <a:pt x="232" y="7"/>
                    </a:lnTo>
                    <a:lnTo>
                      <a:pt x="241" y="2"/>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48" name="Freeform 20">
                <a:extLst>
                  <a:ext uri="{FF2B5EF4-FFF2-40B4-BE49-F238E27FC236}">
                    <a16:creationId xmlns:a16="http://schemas.microsoft.com/office/drawing/2014/main" id="{61FD8B3B-4F4F-40DA-9E02-16A6BA2CDA74}"/>
                  </a:ext>
                </a:extLst>
              </p:cNvPr>
              <p:cNvSpPr>
                <a:spLocks/>
              </p:cNvSpPr>
              <p:nvPr/>
            </p:nvSpPr>
            <p:spPr bwMode="auto">
              <a:xfrm>
                <a:off x="3792538" y="6407150"/>
                <a:ext cx="350838" cy="481013"/>
              </a:xfrm>
              <a:custGeom>
                <a:avLst/>
                <a:gdLst>
                  <a:gd name="T0" fmla="*/ 1621 w 1769"/>
                  <a:gd name="T1" fmla="*/ 0 h 2428"/>
                  <a:gd name="T2" fmla="*/ 1642 w 1769"/>
                  <a:gd name="T3" fmla="*/ 8 h 2428"/>
                  <a:gd name="T4" fmla="*/ 1685 w 1769"/>
                  <a:gd name="T5" fmla="*/ 122 h 2428"/>
                  <a:gd name="T6" fmla="*/ 1739 w 1769"/>
                  <a:gd name="T7" fmla="*/ 334 h 2428"/>
                  <a:gd name="T8" fmla="*/ 1766 w 1769"/>
                  <a:gd name="T9" fmla="*/ 552 h 2428"/>
                  <a:gd name="T10" fmla="*/ 1767 w 1769"/>
                  <a:gd name="T11" fmla="*/ 762 h 2428"/>
                  <a:gd name="T12" fmla="*/ 1744 w 1769"/>
                  <a:gd name="T13" fmla="*/ 959 h 2428"/>
                  <a:gd name="T14" fmla="*/ 1702 w 1769"/>
                  <a:gd name="T15" fmla="*/ 1150 h 2428"/>
                  <a:gd name="T16" fmla="*/ 1638 w 1769"/>
                  <a:gd name="T17" fmla="*/ 1335 h 2428"/>
                  <a:gd name="T18" fmla="*/ 1554 w 1769"/>
                  <a:gd name="T19" fmla="*/ 1510 h 2428"/>
                  <a:gd name="T20" fmla="*/ 1451 w 1769"/>
                  <a:gd name="T21" fmla="*/ 1676 h 2428"/>
                  <a:gd name="T22" fmla="*/ 1329 w 1769"/>
                  <a:gd name="T23" fmla="*/ 1831 h 2428"/>
                  <a:gd name="T24" fmla="*/ 1188 w 1769"/>
                  <a:gd name="T25" fmla="*/ 1973 h 2428"/>
                  <a:gd name="T26" fmla="*/ 1035 w 1769"/>
                  <a:gd name="T27" fmla="*/ 2097 h 2428"/>
                  <a:gd name="T28" fmla="*/ 870 w 1769"/>
                  <a:gd name="T29" fmla="*/ 2203 h 2428"/>
                  <a:gd name="T30" fmla="*/ 697 w 1769"/>
                  <a:gd name="T31" fmla="*/ 2288 h 2428"/>
                  <a:gd name="T32" fmla="*/ 514 w 1769"/>
                  <a:gd name="T33" fmla="*/ 2354 h 2428"/>
                  <a:gd name="T34" fmla="*/ 324 w 1769"/>
                  <a:gd name="T35" fmla="*/ 2400 h 2428"/>
                  <a:gd name="T36" fmla="*/ 128 w 1769"/>
                  <a:gd name="T37" fmla="*/ 2424 h 2428"/>
                  <a:gd name="T38" fmla="*/ 28 w 1769"/>
                  <a:gd name="T39" fmla="*/ 2428 h 2428"/>
                  <a:gd name="T40" fmla="*/ 10 w 1769"/>
                  <a:gd name="T41" fmla="*/ 2421 h 2428"/>
                  <a:gd name="T42" fmla="*/ 0 w 1769"/>
                  <a:gd name="T43" fmla="*/ 2403 h 2428"/>
                  <a:gd name="T44" fmla="*/ 4 w 1769"/>
                  <a:gd name="T45" fmla="*/ 2384 h 2428"/>
                  <a:gd name="T46" fmla="*/ 713 w 1769"/>
                  <a:gd name="T47" fmla="*/ 1152 h 2428"/>
                  <a:gd name="T48" fmla="*/ 779 w 1769"/>
                  <a:gd name="T49" fmla="*/ 1039 h 2428"/>
                  <a:gd name="T50" fmla="*/ 827 w 1769"/>
                  <a:gd name="T51" fmla="*/ 919 h 2428"/>
                  <a:gd name="T52" fmla="*/ 856 w 1769"/>
                  <a:gd name="T53" fmla="*/ 794 h 2428"/>
                  <a:gd name="T54" fmla="*/ 866 w 1769"/>
                  <a:gd name="T55" fmla="*/ 664 h 2428"/>
                  <a:gd name="T56" fmla="*/ 855 w 1769"/>
                  <a:gd name="T57" fmla="*/ 526 h 2428"/>
                  <a:gd name="T58" fmla="*/ 823 w 1769"/>
                  <a:gd name="T59" fmla="*/ 394 h 2428"/>
                  <a:gd name="T60" fmla="*/ 771 w 1769"/>
                  <a:gd name="T61" fmla="*/ 269 h 2428"/>
                  <a:gd name="T62" fmla="*/ 699 w 1769"/>
                  <a:gd name="T63" fmla="*/ 153 h 2428"/>
                  <a:gd name="T64" fmla="*/ 609 w 1769"/>
                  <a:gd name="T65" fmla="*/ 49 h 2428"/>
                  <a:gd name="T66" fmla="*/ 600 w 1769"/>
                  <a:gd name="T67" fmla="*/ 29 h 2428"/>
                  <a:gd name="T68" fmla="*/ 609 w 1769"/>
                  <a:gd name="T69" fmla="*/ 8 h 2428"/>
                  <a:gd name="T70" fmla="*/ 629 w 1769"/>
                  <a:gd name="T71" fmla="*/ 0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9" h="2428">
                    <a:moveTo>
                      <a:pt x="629" y="0"/>
                    </a:moveTo>
                    <a:lnTo>
                      <a:pt x="1621" y="0"/>
                    </a:lnTo>
                    <a:lnTo>
                      <a:pt x="1633" y="2"/>
                    </a:lnTo>
                    <a:lnTo>
                      <a:pt x="1642" y="8"/>
                    </a:lnTo>
                    <a:lnTo>
                      <a:pt x="1648" y="18"/>
                    </a:lnTo>
                    <a:lnTo>
                      <a:pt x="1685" y="122"/>
                    </a:lnTo>
                    <a:lnTo>
                      <a:pt x="1715" y="228"/>
                    </a:lnTo>
                    <a:lnTo>
                      <a:pt x="1739" y="334"/>
                    </a:lnTo>
                    <a:lnTo>
                      <a:pt x="1756" y="442"/>
                    </a:lnTo>
                    <a:lnTo>
                      <a:pt x="1766" y="552"/>
                    </a:lnTo>
                    <a:lnTo>
                      <a:pt x="1769" y="664"/>
                    </a:lnTo>
                    <a:lnTo>
                      <a:pt x="1767" y="762"/>
                    </a:lnTo>
                    <a:lnTo>
                      <a:pt x="1758" y="861"/>
                    </a:lnTo>
                    <a:lnTo>
                      <a:pt x="1744" y="959"/>
                    </a:lnTo>
                    <a:lnTo>
                      <a:pt x="1726" y="1056"/>
                    </a:lnTo>
                    <a:lnTo>
                      <a:pt x="1702" y="1150"/>
                    </a:lnTo>
                    <a:lnTo>
                      <a:pt x="1673" y="1243"/>
                    </a:lnTo>
                    <a:lnTo>
                      <a:pt x="1638" y="1335"/>
                    </a:lnTo>
                    <a:lnTo>
                      <a:pt x="1599" y="1424"/>
                    </a:lnTo>
                    <a:lnTo>
                      <a:pt x="1554" y="1510"/>
                    </a:lnTo>
                    <a:lnTo>
                      <a:pt x="1504" y="1595"/>
                    </a:lnTo>
                    <a:lnTo>
                      <a:pt x="1451" y="1676"/>
                    </a:lnTo>
                    <a:lnTo>
                      <a:pt x="1392" y="1756"/>
                    </a:lnTo>
                    <a:lnTo>
                      <a:pt x="1329" y="1831"/>
                    </a:lnTo>
                    <a:lnTo>
                      <a:pt x="1260" y="1904"/>
                    </a:lnTo>
                    <a:lnTo>
                      <a:pt x="1188" y="1973"/>
                    </a:lnTo>
                    <a:lnTo>
                      <a:pt x="1113" y="2037"/>
                    </a:lnTo>
                    <a:lnTo>
                      <a:pt x="1035" y="2097"/>
                    </a:lnTo>
                    <a:lnTo>
                      <a:pt x="954" y="2152"/>
                    </a:lnTo>
                    <a:lnTo>
                      <a:pt x="870" y="2203"/>
                    </a:lnTo>
                    <a:lnTo>
                      <a:pt x="785" y="2248"/>
                    </a:lnTo>
                    <a:lnTo>
                      <a:pt x="697" y="2288"/>
                    </a:lnTo>
                    <a:lnTo>
                      <a:pt x="606" y="2324"/>
                    </a:lnTo>
                    <a:lnTo>
                      <a:pt x="514" y="2354"/>
                    </a:lnTo>
                    <a:lnTo>
                      <a:pt x="419" y="2380"/>
                    </a:lnTo>
                    <a:lnTo>
                      <a:pt x="324" y="2400"/>
                    </a:lnTo>
                    <a:lnTo>
                      <a:pt x="226" y="2414"/>
                    </a:lnTo>
                    <a:lnTo>
                      <a:pt x="128" y="2424"/>
                    </a:lnTo>
                    <a:lnTo>
                      <a:pt x="29" y="2428"/>
                    </a:lnTo>
                    <a:lnTo>
                      <a:pt x="28" y="2428"/>
                    </a:lnTo>
                    <a:lnTo>
                      <a:pt x="19" y="2426"/>
                    </a:lnTo>
                    <a:lnTo>
                      <a:pt x="10" y="2421"/>
                    </a:lnTo>
                    <a:lnTo>
                      <a:pt x="4" y="2413"/>
                    </a:lnTo>
                    <a:lnTo>
                      <a:pt x="0" y="2403"/>
                    </a:lnTo>
                    <a:lnTo>
                      <a:pt x="0" y="2394"/>
                    </a:lnTo>
                    <a:lnTo>
                      <a:pt x="4" y="2384"/>
                    </a:lnTo>
                    <a:lnTo>
                      <a:pt x="712" y="1154"/>
                    </a:lnTo>
                    <a:lnTo>
                      <a:pt x="713" y="1152"/>
                    </a:lnTo>
                    <a:lnTo>
                      <a:pt x="748" y="1097"/>
                    </a:lnTo>
                    <a:lnTo>
                      <a:pt x="779" y="1039"/>
                    </a:lnTo>
                    <a:lnTo>
                      <a:pt x="806" y="980"/>
                    </a:lnTo>
                    <a:lnTo>
                      <a:pt x="827" y="919"/>
                    </a:lnTo>
                    <a:lnTo>
                      <a:pt x="845" y="857"/>
                    </a:lnTo>
                    <a:lnTo>
                      <a:pt x="856" y="794"/>
                    </a:lnTo>
                    <a:lnTo>
                      <a:pt x="864" y="729"/>
                    </a:lnTo>
                    <a:lnTo>
                      <a:pt x="866" y="664"/>
                    </a:lnTo>
                    <a:lnTo>
                      <a:pt x="864" y="594"/>
                    </a:lnTo>
                    <a:lnTo>
                      <a:pt x="855" y="526"/>
                    </a:lnTo>
                    <a:lnTo>
                      <a:pt x="842" y="458"/>
                    </a:lnTo>
                    <a:lnTo>
                      <a:pt x="823" y="394"/>
                    </a:lnTo>
                    <a:lnTo>
                      <a:pt x="800" y="331"/>
                    </a:lnTo>
                    <a:lnTo>
                      <a:pt x="771" y="269"/>
                    </a:lnTo>
                    <a:lnTo>
                      <a:pt x="737" y="210"/>
                    </a:lnTo>
                    <a:lnTo>
                      <a:pt x="699" y="153"/>
                    </a:lnTo>
                    <a:lnTo>
                      <a:pt x="656" y="100"/>
                    </a:lnTo>
                    <a:lnTo>
                      <a:pt x="609" y="49"/>
                    </a:lnTo>
                    <a:lnTo>
                      <a:pt x="602" y="41"/>
                    </a:lnTo>
                    <a:lnTo>
                      <a:pt x="600" y="29"/>
                    </a:lnTo>
                    <a:lnTo>
                      <a:pt x="602" y="18"/>
                    </a:lnTo>
                    <a:lnTo>
                      <a:pt x="609" y="8"/>
                    </a:lnTo>
                    <a:lnTo>
                      <a:pt x="617" y="2"/>
                    </a:lnTo>
                    <a:lnTo>
                      <a:pt x="6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grpSp>
        <p:sp>
          <p:nvSpPr>
            <p:cNvPr id="242" name="Freeform 25">
              <a:extLst>
                <a:ext uri="{FF2B5EF4-FFF2-40B4-BE49-F238E27FC236}">
                  <a16:creationId xmlns:a16="http://schemas.microsoft.com/office/drawing/2014/main" id="{3288D679-9AEC-41EB-AF16-0904A555BFF9}"/>
                </a:ext>
              </a:extLst>
            </p:cNvPr>
            <p:cNvSpPr>
              <a:spLocks noEditPoints="1"/>
            </p:cNvSpPr>
            <p:nvPr/>
          </p:nvSpPr>
          <p:spPr bwMode="auto">
            <a:xfrm>
              <a:off x="4265492" y="5306055"/>
              <a:ext cx="319486" cy="299865"/>
            </a:xfrm>
            <a:custGeom>
              <a:avLst/>
              <a:gdLst>
                <a:gd name="T0" fmla="*/ 1347 w 3909"/>
                <a:gd name="T1" fmla="*/ 460 h 3667"/>
                <a:gd name="T2" fmla="*/ 1168 w 3909"/>
                <a:gd name="T3" fmla="*/ 695 h 3667"/>
                <a:gd name="T4" fmla="*/ 1464 w 3909"/>
                <a:gd name="T5" fmla="*/ 552 h 3667"/>
                <a:gd name="T6" fmla="*/ 1681 w 3909"/>
                <a:gd name="T7" fmla="*/ 530 h 3667"/>
                <a:gd name="T8" fmla="*/ 1606 w 3909"/>
                <a:gd name="T9" fmla="*/ 645 h 3667"/>
                <a:gd name="T10" fmla="*/ 1491 w 3909"/>
                <a:gd name="T11" fmla="*/ 839 h 3667"/>
                <a:gd name="T12" fmla="*/ 1608 w 3909"/>
                <a:gd name="T13" fmla="*/ 974 h 3667"/>
                <a:gd name="T14" fmla="*/ 1911 w 3909"/>
                <a:gd name="T15" fmla="*/ 1047 h 3667"/>
                <a:gd name="T16" fmla="*/ 1974 w 3909"/>
                <a:gd name="T17" fmla="*/ 1151 h 3667"/>
                <a:gd name="T18" fmla="*/ 1760 w 3909"/>
                <a:gd name="T19" fmla="*/ 1340 h 3667"/>
                <a:gd name="T20" fmla="*/ 1615 w 3909"/>
                <a:gd name="T21" fmla="*/ 1739 h 3667"/>
                <a:gd name="T22" fmla="*/ 1549 w 3909"/>
                <a:gd name="T23" fmla="*/ 1749 h 3667"/>
                <a:gd name="T24" fmla="*/ 1381 w 3909"/>
                <a:gd name="T25" fmla="*/ 1750 h 3667"/>
                <a:gd name="T26" fmla="*/ 1417 w 3909"/>
                <a:gd name="T27" fmla="*/ 1952 h 3667"/>
                <a:gd name="T28" fmla="*/ 1649 w 3909"/>
                <a:gd name="T29" fmla="*/ 2071 h 3667"/>
                <a:gd name="T30" fmla="*/ 2114 w 3909"/>
                <a:gd name="T31" fmla="*/ 1984 h 3667"/>
                <a:gd name="T32" fmla="*/ 2382 w 3909"/>
                <a:gd name="T33" fmla="*/ 2128 h 3667"/>
                <a:gd name="T34" fmla="*/ 2363 w 3909"/>
                <a:gd name="T35" fmla="*/ 2282 h 3667"/>
                <a:gd name="T36" fmla="*/ 2145 w 3909"/>
                <a:gd name="T37" fmla="*/ 2340 h 3667"/>
                <a:gd name="T38" fmla="*/ 1798 w 3909"/>
                <a:gd name="T39" fmla="*/ 2503 h 3667"/>
                <a:gd name="T40" fmla="*/ 1844 w 3909"/>
                <a:gd name="T41" fmla="*/ 2646 h 3667"/>
                <a:gd name="T42" fmla="*/ 2388 w 3909"/>
                <a:gd name="T43" fmla="*/ 2661 h 3667"/>
                <a:gd name="T44" fmla="*/ 2778 w 3909"/>
                <a:gd name="T45" fmla="*/ 2383 h 3667"/>
                <a:gd name="T46" fmla="*/ 2884 w 3909"/>
                <a:gd name="T47" fmla="*/ 2229 h 3667"/>
                <a:gd name="T48" fmla="*/ 2942 w 3909"/>
                <a:gd name="T49" fmla="*/ 2388 h 3667"/>
                <a:gd name="T50" fmla="*/ 3042 w 3909"/>
                <a:gd name="T51" fmla="*/ 2009 h 3667"/>
                <a:gd name="T52" fmla="*/ 3037 w 3909"/>
                <a:gd name="T53" fmla="*/ 1734 h 3667"/>
                <a:gd name="T54" fmla="*/ 3183 w 3909"/>
                <a:gd name="T55" fmla="*/ 1765 h 3667"/>
                <a:gd name="T56" fmla="*/ 3197 w 3909"/>
                <a:gd name="T57" fmla="*/ 1341 h 3667"/>
                <a:gd name="T58" fmla="*/ 3148 w 3909"/>
                <a:gd name="T59" fmla="*/ 1201 h 3667"/>
                <a:gd name="T60" fmla="*/ 3220 w 3909"/>
                <a:gd name="T61" fmla="*/ 1075 h 3667"/>
                <a:gd name="T62" fmla="*/ 2889 w 3909"/>
                <a:gd name="T63" fmla="*/ 745 h 3667"/>
                <a:gd name="T64" fmla="*/ 2584 w 3909"/>
                <a:gd name="T65" fmla="*/ 608 h 3667"/>
                <a:gd name="T66" fmla="*/ 2559 w 3909"/>
                <a:gd name="T67" fmla="*/ 537 h 3667"/>
                <a:gd name="T68" fmla="*/ 2120 w 3909"/>
                <a:gd name="T69" fmla="*/ 265 h 3667"/>
                <a:gd name="T70" fmla="*/ 2661 w 3909"/>
                <a:gd name="T71" fmla="*/ 135 h 3667"/>
                <a:gd name="T72" fmla="*/ 3238 w 3909"/>
                <a:gd name="T73" fmla="*/ 485 h 3667"/>
                <a:gd name="T74" fmla="*/ 3457 w 3909"/>
                <a:gd name="T75" fmla="*/ 518 h 3667"/>
                <a:gd name="T76" fmla="*/ 3555 w 3909"/>
                <a:gd name="T77" fmla="*/ 575 h 3667"/>
                <a:gd name="T78" fmla="*/ 3718 w 3909"/>
                <a:gd name="T79" fmla="*/ 913 h 3667"/>
                <a:gd name="T80" fmla="*/ 3843 w 3909"/>
                <a:gd name="T81" fmla="*/ 1219 h 3667"/>
                <a:gd name="T82" fmla="*/ 3903 w 3909"/>
                <a:gd name="T83" fmla="*/ 1309 h 3667"/>
                <a:gd name="T84" fmla="*/ 3892 w 3909"/>
                <a:gd name="T85" fmla="*/ 1805 h 3667"/>
                <a:gd name="T86" fmla="*/ 3740 w 3909"/>
                <a:gd name="T87" fmla="*/ 2466 h 3667"/>
                <a:gd name="T88" fmla="*/ 3312 w 3909"/>
                <a:gd name="T89" fmla="*/ 3136 h 3667"/>
                <a:gd name="T90" fmla="*/ 2451 w 3909"/>
                <a:gd name="T91" fmla="*/ 3615 h 3667"/>
                <a:gd name="T92" fmla="*/ 1587 w 3909"/>
                <a:gd name="T93" fmla="*/ 3620 h 3667"/>
                <a:gd name="T94" fmla="*/ 767 w 3909"/>
                <a:gd name="T95" fmla="*/ 3191 h 3667"/>
                <a:gd name="T96" fmla="*/ 290 w 3909"/>
                <a:gd name="T97" fmla="*/ 2515 h 3667"/>
                <a:gd name="T98" fmla="*/ 136 w 3909"/>
                <a:gd name="T99" fmla="*/ 2223 h 3667"/>
                <a:gd name="T100" fmla="*/ 80 w 3909"/>
                <a:gd name="T101" fmla="*/ 2162 h 3667"/>
                <a:gd name="T102" fmla="*/ 95 w 3909"/>
                <a:gd name="T103" fmla="*/ 1838 h 3667"/>
                <a:gd name="T104" fmla="*/ 1 w 3909"/>
                <a:gd name="T105" fmla="*/ 1766 h 3667"/>
                <a:gd name="T106" fmla="*/ 39 w 3909"/>
                <a:gd name="T107" fmla="*/ 1536 h 3667"/>
                <a:gd name="T108" fmla="*/ 218 w 3909"/>
                <a:gd name="T109" fmla="*/ 1168 h 3667"/>
                <a:gd name="T110" fmla="*/ 326 w 3909"/>
                <a:gd name="T111" fmla="*/ 959 h 3667"/>
                <a:gd name="T112" fmla="*/ 402 w 3909"/>
                <a:gd name="T113" fmla="*/ 559 h 3667"/>
                <a:gd name="T114" fmla="*/ 584 w 3909"/>
                <a:gd name="T115" fmla="*/ 380 h 3667"/>
                <a:gd name="T116" fmla="*/ 635 w 3909"/>
                <a:gd name="T117" fmla="*/ 564 h 3667"/>
                <a:gd name="T118" fmla="*/ 913 w 3909"/>
                <a:gd name="T119" fmla="*/ 480 h 3667"/>
                <a:gd name="T120" fmla="*/ 1645 w 3909"/>
                <a:gd name="T121" fmla="*/ 49 h 3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9" h="3667">
                  <a:moveTo>
                    <a:pt x="2031" y="262"/>
                  </a:moveTo>
                  <a:lnTo>
                    <a:pt x="1939" y="265"/>
                  </a:lnTo>
                  <a:lnTo>
                    <a:pt x="1849" y="274"/>
                  </a:lnTo>
                  <a:lnTo>
                    <a:pt x="1760" y="291"/>
                  </a:lnTo>
                  <a:lnTo>
                    <a:pt x="1673" y="312"/>
                  </a:lnTo>
                  <a:lnTo>
                    <a:pt x="1587" y="341"/>
                  </a:lnTo>
                  <a:lnTo>
                    <a:pt x="1504" y="374"/>
                  </a:lnTo>
                  <a:lnTo>
                    <a:pt x="1425" y="415"/>
                  </a:lnTo>
                  <a:lnTo>
                    <a:pt x="1347" y="460"/>
                  </a:lnTo>
                  <a:lnTo>
                    <a:pt x="1274" y="510"/>
                  </a:lnTo>
                  <a:lnTo>
                    <a:pt x="1202" y="567"/>
                  </a:lnTo>
                  <a:lnTo>
                    <a:pt x="1136" y="627"/>
                  </a:lnTo>
                  <a:lnTo>
                    <a:pt x="1073" y="694"/>
                  </a:lnTo>
                  <a:lnTo>
                    <a:pt x="1101" y="697"/>
                  </a:lnTo>
                  <a:lnTo>
                    <a:pt x="1124" y="700"/>
                  </a:lnTo>
                  <a:lnTo>
                    <a:pt x="1140" y="702"/>
                  </a:lnTo>
                  <a:lnTo>
                    <a:pt x="1153" y="704"/>
                  </a:lnTo>
                  <a:lnTo>
                    <a:pt x="1168" y="695"/>
                  </a:lnTo>
                  <a:lnTo>
                    <a:pt x="1186" y="682"/>
                  </a:lnTo>
                  <a:lnTo>
                    <a:pt x="1208" y="668"/>
                  </a:lnTo>
                  <a:lnTo>
                    <a:pt x="1234" y="651"/>
                  </a:lnTo>
                  <a:lnTo>
                    <a:pt x="1264" y="634"/>
                  </a:lnTo>
                  <a:lnTo>
                    <a:pt x="1297" y="616"/>
                  </a:lnTo>
                  <a:lnTo>
                    <a:pt x="1333" y="599"/>
                  </a:lnTo>
                  <a:lnTo>
                    <a:pt x="1372" y="582"/>
                  </a:lnTo>
                  <a:lnTo>
                    <a:pt x="1414" y="568"/>
                  </a:lnTo>
                  <a:lnTo>
                    <a:pt x="1464" y="552"/>
                  </a:lnTo>
                  <a:lnTo>
                    <a:pt x="1509" y="542"/>
                  </a:lnTo>
                  <a:lnTo>
                    <a:pt x="1548" y="533"/>
                  </a:lnTo>
                  <a:lnTo>
                    <a:pt x="1584" y="529"/>
                  </a:lnTo>
                  <a:lnTo>
                    <a:pt x="1612" y="526"/>
                  </a:lnTo>
                  <a:lnTo>
                    <a:pt x="1636" y="525"/>
                  </a:lnTo>
                  <a:lnTo>
                    <a:pt x="1654" y="525"/>
                  </a:lnTo>
                  <a:lnTo>
                    <a:pt x="1665" y="525"/>
                  </a:lnTo>
                  <a:lnTo>
                    <a:pt x="1669" y="525"/>
                  </a:lnTo>
                  <a:lnTo>
                    <a:pt x="1681" y="530"/>
                  </a:lnTo>
                  <a:lnTo>
                    <a:pt x="1691" y="538"/>
                  </a:lnTo>
                  <a:lnTo>
                    <a:pt x="1697" y="549"/>
                  </a:lnTo>
                  <a:lnTo>
                    <a:pt x="1697" y="562"/>
                  </a:lnTo>
                  <a:lnTo>
                    <a:pt x="1693" y="574"/>
                  </a:lnTo>
                  <a:lnTo>
                    <a:pt x="1684" y="583"/>
                  </a:lnTo>
                  <a:lnTo>
                    <a:pt x="1669" y="594"/>
                  </a:lnTo>
                  <a:lnTo>
                    <a:pt x="1650" y="608"/>
                  </a:lnTo>
                  <a:lnTo>
                    <a:pt x="1629" y="626"/>
                  </a:lnTo>
                  <a:lnTo>
                    <a:pt x="1606" y="645"/>
                  </a:lnTo>
                  <a:lnTo>
                    <a:pt x="1584" y="665"/>
                  </a:lnTo>
                  <a:lnTo>
                    <a:pt x="1561" y="685"/>
                  </a:lnTo>
                  <a:lnTo>
                    <a:pt x="1542" y="707"/>
                  </a:lnTo>
                  <a:lnTo>
                    <a:pt x="1524" y="727"/>
                  </a:lnTo>
                  <a:lnTo>
                    <a:pt x="1513" y="746"/>
                  </a:lnTo>
                  <a:lnTo>
                    <a:pt x="1501" y="770"/>
                  </a:lnTo>
                  <a:lnTo>
                    <a:pt x="1495" y="795"/>
                  </a:lnTo>
                  <a:lnTo>
                    <a:pt x="1491" y="818"/>
                  </a:lnTo>
                  <a:lnTo>
                    <a:pt x="1491" y="839"/>
                  </a:lnTo>
                  <a:lnTo>
                    <a:pt x="1492" y="856"/>
                  </a:lnTo>
                  <a:lnTo>
                    <a:pt x="1495" y="867"/>
                  </a:lnTo>
                  <a:lnTo>
                    <a:pt x="1501" y="877"/>
                  </a:lnTo>
                  <a:lnTo>
                    <a:pt x="1511" y="889"/>
                  </a:lnTo>
                  <a:lnTo>
                    <a:pt x="1524" y="904"/>
                  </a:lnTo>
                  <a:lnTo>
                    <a:pt x="1541" y="921"/>
                  </a:lnTo>
                  <a:lnTo>
                    <a:pt x="1560" y="938"/>
                  </a:lnTo>
                  <a:lnTo>
                    <a:pt x="1583" y="957"/>
                  </a:lnTo>
                  <a:lnTo>
                    <a:pt x="1608" y="974"/>
                  </a:lnTo>
                  <a:lnTo>
                    <a:pt x="1635" y="988"/>
                  </a:lnTo>
                  <a:lnTo>
                    <a:pt x="1666" y="1001"/>
                  </a:lnTo>
                  <a:lnTo>
                    <a:pt x="1712" y="1013"/>
                  </a:lnTo>
                  <a:lnTo>
                    <a:pt x="1760" y="1022"/>
                  </a:lnTo>
                  <a:lnTo>
                    <a:pt x="1806" y="1028"/>
                  </a:lnTo>
                  <a:lnTo>
                    <a:pt x="1835" y="1031"/>
                  </a:lnTo>
                  <a:lnTo>
                    <a:pt x="1862" y="1036"/>
                  </a:lnTo>
                  <a:lnTo>
                    <a:pt x="1888" y="1041"/>
                  </a:lnTo>
                  <a:lnTo>
                    <a:pt x="1911" y="1047"/>
                  </a:lnTo>
                  <a:lnTo>
                    <a:pt x="1932" y="1056"/>
                  </a:lnTo>
                  <a:lnTo>
                    <a:pt x="1950" y="1067"/>
                  </a:lnTo>
                  <a:lnTo>
                    <a:pt x="1966" y="1080"/>
                  </a:lnTo>
                  <a:lnTo>
                    <a:pt x="1977" y="1098"/>
                  </a:lnTo>
                  <a:lnTo>
                    <a:pt x="1981" y="1107"/>
                  </a:lnTo>
                  <a:lnTo>
                    <a:pt x="1982" y="1117"/>
                  </a:lnTo>
                  <a:lnTo>
                    <a:pt x="1982" y="1127"/>
                  </a:lnTo>
                  <a:lnTo>
                    <a:pt x="1979" y="1138"/>
                  </a:lnTo>
                  <a:lnTo>
                    <a:pt x="1974" y="1151"/>
                  </a:lnTo>
                  <a:lnTo>
                    <a:pt x="1964" y="1165"/>
                  </a:lnTo>
                  <a:lnTo>
                    <a:pt x="1952" y="1181"/>
                  </a:lnTo>
                  <a:lnTo>
                    <a:pt x="1937" y="1197"/>
                  </a:lnTo>
                  <a:lnTo>
                    <a:pt x="1917" y="1216"/>
                  </a:lnTo>
                  <a:lnTo>
                    <a:pt x="1893" y="1238"/>
                  </a:lnTo>
                  <a:lnTo>
                    <a:pt x="1864" y="1262"/>
                  </a:lnTo>
                  <a:lnTo>
                    <a:pt x="1831" y="1288"/>
                  </a:lnTo>
                  <a:lnTo>
                    <a:pt x="1792" y="1316"/>
                  </a:lnTo>
                  <a:lnTo>
                    <a:pt x="1760" y="1340"/>
                  </a:lnTo>
                  <a:lnTo>
                    <a:pt x="1729" y="1361"/>
                  </a:lnTo>
                  <a:lnTo>
                    <a:pt x="1698" y="1382"/>
                  </a:lnTo>
                  <a:lnTo>
                    <a:pt x="1671" y="1401"/>
                  </a:lnTo>
                  <a:lnTo>
                    <a:pt x="1646" y="1417"/>
                  </a:lnTo>
                  <a:lnTo>
                    <a:pt x="1624" y="1430"/>
                  </a:lnTo>
                  <a:lnTo>
                    <a:pt x="1608" y="1441"/>
                  </a:lnTo>
                  <a:lnTo>
                    <a:pt x="1617" y="1721"/>
                  </a:lnTo>
                  <a:lnTo>
                    <a:pt x="1617" y="1727"/>
                  </a:lnTo>
                  <a:lnTo>
                    <a:pt x="1615" y="1739"/>
                  </a:lnTo>
                  <a:lnTo>
                    <a:pt x="1608" y="1750"/>
                  </a:lnTo>
                  <a:lnTo>
                    <a:pt x="1598" y="1756"/>
                  </a:lnTo>
                  <a:lnTo>
                    <a:pt x="1585" y="1758"/>
                  </a:lnTo>
                  <a:lnTo>
                    <a:pt x="1585" y="1758"/>
                  </a:lnTo>
                  <a:lnTo>
                    <a:pt x="1579" y="1758"/>
                  </a:lnTo>
                  <a:lnTo>
                    <a:pt x="1573" y="1757"/>
                  </a:lnTo>
                  <a:lnTo>
                    <a:pt x="1571" y="1756"/>
                  </a:lnTo>
                  <a:lnTo>
                    <a:pt x="1562" y="1752"/>
                  </a:lnTo>
                  <a:lnTo>
                    <a:pt x="1549" y="1749"/>
                  </a:lnTo>
                  <a:lnTo>
                    <a:pt x="1532" y="1744"/>
                  </a:lnTo>
                  <a:lnTo>
                    <a:pt x="1513" y="1739"/>
                  </a:lnTo>
                  <a:lnTo>
                    <a:pt x="1491" y="1736"/>
                  </a:lnTo>
                  <a:lnTo>
                    <a:pt x="1469" y="1733"/>
                  </a:lnTo>
                  <a:lnTo>
                    <a:pt x="1446" y="1732"/>
                  </a:lnTo>
                  <a:lnTo>
                    <a:pt x="1423" y="1733"/>
                  </a:lnTo>
                  <a:lnTo>
                    <a:pt x="1404" y="1737"/>
                  </a:lnTo>
                  <a:lnTo>
                    <a:pt x="1391" y="1743"/>
                  </a:lnTo>
                  <a:lnTo>
                    <a:pt x="1381" y="1750"/>
                  </a:lnTo>
                  <a:lnTo>
                    <a:pt x="1373" y="1758"/>
                  </a:lnTo>
                  <a:lnTo>
                    <a:pt x="1369" y="1769"/>
                  </a:lnTo>
                  <a:lnTo>
                    <a:pt x="1366" y="1778"/>
                  </a:lnTo>
                  <a:lnTo>
                    <a:pt x="1365" y="1789"/>
                  </a:lnTo>
                  <a:lnTo>
                    <a:pt x="1365" y="1821"/>
                  </a:lnTo>
                  <a:lnTo>
                    <a:pt x="1371" y="1854"/>
                  </a:lnTo>
                  <a:lnTo>
                    <a:pt x="1382" y="1888"/>
                  </a:lnTo>
                  <a:lnTo>
                    <a:pt x="1398" y="1920"/>
                  </a:lnTo>
                  <a:lnTo>
                    <a:pt x="1417" y="1952"/>
                  </a:lnTo>
                  <a:lnTo>
                    <a:pt x="1442" y="1980"/>
                  </a:lnTo>
                  <a:lnTo>
                    <a:pt x="1458" y="1997"/>
                  </a:lnTo>
                  <a:lnTo>
                    <a:pt x="1476" y="2012"/>
                  </a:lnTo>
                  <a:lnTo>
                    <a:pt x="1497" y="2028"/>
                  </a:lnTo>
                  <a:lnTo>
                    <a:pt x="1522" y="2041"/>
                  </a:lnTo>
                  <a:lnTo>
                    <a:pt x="1549" y="2053"/>
                  </a:lnTo>
                  <a:lnTo>
                    <a:pt x="1579" y="2062"/>
                  </a:lnTo>
                  <a:lnTo>
                    <a:pt x="1612" y="2069"/>
                  </a:lnTo>
                  <a:lnTo>
                    <a:pt x="1649" y="2071"/>
                  </a:lnTo>
                  <a:lnTo>
                    <a:pt x="1693" y="2068"/>
                  </a:lnTo>
                  <a:lnTo>
                    <a:pt x="1738" y="2059"/>
                  </a:lnTo>
                  <a:lnTo>
                    <a:pt x="1806" y="2041"/>
                  </a:lnTo>
                  <a:lnTo>
                    <a:pt x="1869" y="2024"/>
                  </a:lnTo>
                  <a:lnTo>
                    <a:pt x="1926" y="2011"/>
                  </a:lnTo>
                  <a:lnTo>
                    <a:pt x="1979" y="1999"/>
                  </a:lnTo>
                  <a:lnTo>
                    <a:pt x="2027" y="1991"/>
                  </a:lnTo>
                  <a:lnTo>
                    <a:pt x="2073" y="1986"/>
                  </a:lnTo>
                  <a:lnTo>
                    <a:pt x="2114" y="1984"/>
                  </a:lnTo>
                  <a:lnTo>
                    <a:pt x="2156" y="1986"/>
                  </a:lnTo>
                  <a:lnTo>
                    <a:pt x="2195" y="1993"/>
                  </a:lnTo>
                  <a:lnTo>
                    <a:pt x="2232" y="2004"/>
                  </a:lnTo>
                  <a:lnTo>
                    <a:pt x="2266" y="2021"/>
                  </a:lnTo>
                  <a:lnTo>
                    <a:pt x="2294" y="2037"/>
                  </a:lnTo>
                  <a:lnTo>
                    <a:pt x="2319" y="2058"/>
                  </a:lnTo>
                  <a:lnTo>
                    <a:pt x="2343" y="2079"/>
                  </a:lnTo>
                  <a:lnTo>
                    <a:pt x="2363" y="2103"/>
                  </a:lnTo>
                  <a:lnTo>
                    <a:pt x="2382" y="2128"/>
                  </a:lnTo>
                  <a:lnTo>
                    <a:pt x="2396" y="2151"/>
                  </a:lnTo>
                  <a:lnTo>
                    <a:pt x="2408" y="2176"/>
                  </a:lnTo>
                  <a:lnTo>
                    <a:pt x="2415" y="2200"/>
                  </a:lnTo>
                  <a:lnTo>
                    <a:pt x="2419" y="2223"/>
                  </a:lnTo>
                  <a:lnTo>
                    <a:pt x="2416" y="2242"/>
                  </a:lnTo>
                  <a:lnTo>
                    <a:pt x="2409" y="2258"/>
                  </a:lnTo>
                  <a:lnTo>
                    <a:pt x="2397" y="2271"/>
                  </a:lnTo>
                  <a:lnTo>
                    <a:pt x="2381" y="2280"/>
                  </a:lnTo>
                  <a:lnTo>
                    <a:pt x="2363" y="2282"/>
                  </a:lnTo>
                  <a:lnTo>
                    <a:pt x="2346" y="2283"/>
                  </a:lnTo>
                  <a:lnTo>
                    <a:pt x="2329" y="2283"/>
                  </a:lnTo>
                  <a:lnTo>
                    <a:pt x="2312" y="2286"/>
                  </a:lnTo>
                  <a:lnTo>
                    <a:pt x="2290" y="2289"/>
                  </a:lnTo>
                  <a:lnTo>
                    <a:pt x="2268" y="2294"/>
                  </a:lnTo>
                  <a:lnTo>
                    <a:pt x="2241" y="2302"/>
                  </a:lnTo>
                  <a:lnTo>
                    <a:pt x="2213" y="2312"/>
                  </a:lnTo>
                  <a:lnTo>
                    <a:pt x="2181" y="2325"/>
                  </a:lnTo>
                  <a:lnTo>
                    <a:pt x="2145" y="2340"/>
                  </a:lnTo>
                  <a:lnTo>
                    <a:pt x="2105" y="2359"/>
                  </a:lnTo>
                  <a:lnTo>
                    <a:pt x="2068" y="2378"/>
                  </a:lnTo>
                  <a:lnTo>
                    <a:pt x="2031" y="2400"/>
                  </a:lnTo>
                  <a:lnTo>
                    <a:pt x="1996" y="2419"/>
                  </a:lnTo>
                  <a:lnTo>
                    <a:pt x="1961" y="2438"/>
                  </a:lnTo>
                  <a:lnTo>
                    <a:pt x="1924" y="2456"/>
                  </a:lnTo>
                  <a:lnTo>
                    <a:pt x="1884" y="2473"/>
                  </a:lnTo>
                  <a:lnTo>
                    <a:pt x="1842" y="2490"/>
                  </a:lnTo>
                  <a:lnTo>
                    <a:pt x="1798" y="2503"/>
                  </a:lnTo>
                  <a:lnTo>
                    <a:pt x="1752" y="2514"/>
                  </a:lnTo>
                  <a:lnTo>
                    <a:pt x="1702" y="2521"/>
                  </a:lnTo>
                  <a:lnTo>
                    <a:pt x="1650" y="2523"/>
                  </a:lnTo>
                  <a:lnTo>
                    <a:pt x="1622" y="2522"/>
                  </a:lnTo>
                  <a:lnTo>
                    <a:pt x="1658" y="2547"/>
                  </a:lnTo>
                  <a:lnTo>
                    <a:pt x="1698" y="2572"/>
                  </a:lnTo>
                  <a:lnTo>
                    <a:pt x="1743" y="2597"/>
                  </a:lnTo>
                  <a:lnTo>
                    <a:pt x="1792" y="2622"/>
                  </a:lnTo>
                  <a:lnTo>
                    <a:pt x="1844" y="2646"/>
                  </a:lnTo>
                  <a:lnTo>
                    <a:pt x="1900" y="2666"/>
                  </a:lnTo>
                  <a:lnTo>
                    <a:pt x="1957" y="2684"/>
                  </a:lnTo>
                  <a:lnTo>
                    <a:pt x="2018" y="2698"/>
                  </a:lnTo>
                  <a:lnTo>
                    <a:pt x="2081" y="2706"/>
                  </a:lnTo>
                  <a:lnTo>
                    <a:pt x="2145" y="2710"/>
                  </a:lnTo>
                  <a:lnTo>
                    <a:pt x="2206" y="2707"/>
                  </a:lnTo>
                  <a:lnTo>
                    <a:pt x="2265" y="2698"/>
                  </a:lnTo>
                  <a:lnTo>
                    <a:pt x="2322" y="2684"/>
                  </a:lnTo>
                  <a:lnTo>
                    <a:pt x="2388" y="2661"/>
                  </a:lnTo>
                  <a:lnTo>
                    <a:pt x="2448" y="2635"/>
                  </a:lnTo>
                  <a:lnTo>
                    <a:pt x="2504" y="2608"/>
                  </a:lnTo>
                  <a:lnTo>
                    <a:pt x="2555" y="2577"/>
                  </a:lnTo>
                  <a:lnTo>
                    <a:pt x="2603" y="2546"/>
                  </a:lnTo>
                  <a:lnTo>
                    <a:pt x="2646" y="2513"/>
                  </a:lnTo>
                  <a:lnTo>
                    <a:pt x="2685" y="2479"/>
                  </a:lnTo>
                  <a:lnTo>
                    <a:pt x="2719" y="2447"/>
                  </a:lnTo>
                  <a:lnTo>
                    <a:pt x="2750" y="2415"/>
                  </a:lnTo>
                  <a:lnTo>
                    <a:pt x="2778" y="2383"/>
                  </a:lnTo>
                  <a:lnTo>
                    <a:pt x="2803" y="2355"/>
                  </a:lnTo>
                  <a:lnTo>
                    <a:pt x="2823" y="2327"/>
                  </a:lnTo>
                  <a:lnTo>
                    <a:pt x="2840" y="2302"/>
                  </a:lnTo>
                  <a:lnTo>
                    <a:pt x="2853" y="2281"/>
                  </a:lnTo>
                  <a:lnTo>
                    <a:pt x="2863" y="2263"/>
                  </a:lnTo>
                  <a:lnTo>
                    <a:pt x="2870" y="2250"/>
                  </a:lnTo>
                  <a:lnTo>
                    <a:pt x="2875" y="2241"/>
                  </a:lnTo>
                  <a:lnTo>
                    <a:pt x="2876" y="2237"/>
                  </a:lnTo>
                  <a:lnTo>
                    <a:pt x="2884" y="2229"/>
                  </a:lnTo>
                  <a:lnTo>
                    <a:pt x="2892" y="2222"/>
                  </a:lnTo>
                  <a:lnTo>
                    <a:pt x="2903" y="2219"/>
                  </a:lnTo>
                  <a:lnTo>
                    <a:pt x="2913" y="2219"/>
                  </a:lnTo>
                  <a:lnTo>
                    <a:pt x="2924" y="2224"/>
                  </a:lnTo>
                  <a:lnTo>
                    <a:pt x="2932" y="2232"/>
                  </a:lnTo>
                  <a:lnTo>
                    <a:pt x="2937" y="2242"/>
                  </a:lnTo>
                  <a:lnTo>
                    <a:pt x="2938" y="2254"/>
                  </a:lnTo>
                  <a:lnTo>
                    <a:pt x="2926" y="2414"/>
                  </a:lnTo>
                  <a:lnTo>
                    <a:pt x="2942" y="2388"/>
                  </a:lnTo>
                  <a:lnTo>
                    <a:pt x="2958" y="2358"/>
                  </a:lnTo>
                  <a:lnTo>
                    <a:pt x="2974" y="2324"/>
                  </a:lnTo>
                  <a:lnTo>
                    <a:pt x="2989" y="2284"/>
                  </a:lnTo>
                  <a:lnTo>
                    <a:pt x="3004" y="2242"/>
                  </a:lnTo>
                  <a:lnTo>
                    <a:pt x="3017" y="2194"/>
                  </a:lnTo>
                  <a:lnTo>
                    <a:pt x="3026" y="2148"/>
                  </a:lnTo>
                  <a:lnTo>
                    <a:pt x="3033" y="2100"/>
                  </a:lnTo>
                  <a:lnTo>
                    <a:pt x="3038" y="2054"/>
                  </a:lnTo>
                  <a:lnTo>
                    <a:pt x="3042" y="2009"/>
                  </a:lnTo>
                  <a:lnTo>
                    <a:pt x="3044" y="1965"/>
                  </a:lnTo>
                  <a:lnTo>
                    <a:pt x="3045" y="1922"/>
                  </a:lnTo>
                  <a:lnTo>
                    <a:pt x="3045" y="1883"/>
                  </a:lnTo>
                  <a:lnTo>
                    <a:pt x="3044" y="1846"/>
                  </a:lnTo>
                  <a:lnTo>
                    <a:pt x="3043" y="1814"/>
                  </a:lnTo>
                  <a:lnTo>
                    <a:pt x="3041" y="1786"/>
                  </a:lnTo>
                  <a:lnTo>
                    <a:pt x="3039" y="1763"/>
                  </a:lnTo>
                  <a:lnTo>
                    <a:pt x="3038" y="1746"/>
                  </a:lnTo>
                  <a:lnTo>
                    <a:pt x="3037" y="1734"/>
                  </a:lnTo>
                  <a:lnTo>
                    <a:pt x="3036" y="1731"/>
                  </a:lnTo>
                  <a:lnTo>
                    <a:pt x="3037" y="1717"/>
                  </a:lnTo>
                  <a:lnTo>
                    <a:pt x="3044" y="1706"/>
                  </a:lnTo>
                  <a:lnTo>
                    <a:pt x="3055" y="1698"/>
                  </a:lnTo>
                  <a:lnTo>
                    <a:pt x="3068" y="1695"/>
                  </a:lnTo>
                  <a:lnTo>
                    <a:pt x="3081" y="1698"/>
                  </a:lnTo>
                  <a:lnTo>
                    <a:pt x="3092" y="1706"/>
                  </a:lnTo>
                  <a:lnTo>
                    <a:pt x="3177" y="1805"/>
                  </a:lnTo>
                  <a:lnTo>
                    <a:pt x="3183" y="1765"/>
                  </a:lnTo>
                  <a:lnTo>
                    <a:pt x="3189" y="1720"/>
                  </a:lnTo>
                  <a:lnTo>
                    <a:pt x="3195" y="1671"/>
                  </a:lnTo>
                  <a:lnTo>
                    <a:pt x="3200" y="1620"/>
                  </a:lnTo>
                  <a:lnTo>
                    <a:pt x="3205" y="1568"/>
                  </a:lnTo>
                  <a:lnTo>
                    <a:pt x="3207" y="1518"/>
                  </a:lnTo>
                  <a:lnTo>
                    <a:pt x="3208" y="1469"/>
                  </a:lnTo>
                  <a:lnTo>
                    <a:pt x="3207" y="1426"/>
                  </a:lnTo>
                  <a:lnTo>
                    <a:pt x="3203" y="1380"/>
                  </a:lnTo>
                  <a:lnTo>
                    <a:pt x="3197" y="1341"/>
                  </a:lnTo>
                  <a:lnTo>
                    <a:pt x="3189" y="1309"/>
                  </a:lnTo>
                  <a:lnTo>
                    <a:pt x="3181" y="1282"/>
                  </a:lnTo>
                  <a:lnTo>
                    <a:pt x="3174" y="1260"/>
                  </a:lnTo>
                  <a:lnTo>
                    <a:pt x="3167" y="1244"/>
                  </a:lnTo>
                  <a:lnTo>
                    <a:pt x="3159" y="1232"/>
                  </a:lnTo>
                  <a:lnTo>
                    <a:pt x="3156" y="1225"/>
                  </a:lnTo>
                  <a:lnTo>
                    <a:pt x="3153" y="1222"/>
                  </a:lnTo>
                  <a:lnTo>
                    <a:pt x="3149" y="1213"/>
                  </a:lnTo>
                  <a:lnTo>
                    <a:pt x="3148" y="1201"/>
                  </a:lnTo>
                  <a:lnTo>
                    <a:pt x="3150" y="1190"/>
                  </a:lnTo>
                  <a:lnTo>
                    <a:pt x="3157" y="1181"/>
                  </a:lnTo>
                  <a:lnTo>
                    <a:pt x="3167" y="1174"/>
                  </a:lnTo>
                  <a:lnTo>
                    <a:pt x="3177" y="1171"/>
                  </a:lnTo>
                  <a:lnTo>
                    <a:pt x="3188" y="1172"/>
                  </a:lnTo>
                  <a:lnTo>
                    <a:pt x="3199" y="1177"/>
                  </a:lnTo>
                  <a:lnTo>
                    <a:pt x="3271" y="1233"/>
                  </a:lnTo>
                  <a:lnTo>
                    <a:pt x="3249" y="1153"/>
                  </a:lnTo>
                  <a:lnTo>
                    <a:pt x="3220" y="1075"/>
                  </a:lnTo>
                  <a:lnTo>
                    <a:pt x="3187" y="998"/>
                  </a:lnTo>
                  <a:lnTo>
                    <a:pt x="3157" y="956"/>
                  </a:lnTo>
                  <a:lnTo>
                    <a:pt x="3126" y="918"/>
                  </a:lnTo>
                  <a:lnTo>
                    <a:pt x="3093" y="885"/>
                  </a:lnTo>
                  <a:lnTo>
                    <a:pt x="3058" y="855"/>
                  </a:lnTo>
                  <a:lnTo>
                    <a:pt x="3017" y="824"/>
                  </a:lnTo>
                  <a:lnTo>
                    <a:pt x="2975" y="796"/>
                  </a:lnTo>
                  <a:lnTo>
                    <a:pt x="2932" y="770"/>
                  </a:lnTo>
                  <a:lnTo>
                    <a:pt x="2889" y="745"/>
                  </a:lnTo>
                  <a:lnTo>
                    <a:pt x="2847" y="722"/>
                  </a:lnTo>
                  <a:lnTo>
                    <a:pt x="2805" y="701"/>
                  </a:lnTo>
                  <a:lnTo>
                    <a:pt x="2765" y="682"/>
                  </a:lnTo>
                  <a:lnTo>
                    <a:pt x="2727" y="665"/>
                  </a:lnTo>
                  <a:lnTo>
                    <a:pt x="2691" y="650"/>
                  </a:lnTo>
                  <a:lnTo>
                    <a:pt x="2659" y="637"/>
                  </a:lnTo>
                  <a:lnTo>
                    <a:pt x="2629" y="625"/>
                  </a:lnTo>
                  <a:lnTo>
                    <a:pt x="2604" y="615"/>
                  </a:lnTo>
                  <a:lnTo>
                    <a:pt x="2584" y="608"/>
                  </a:lnTo>
                  <a:lnTo>
                    <a:pt x="2567" y="603"/>
                  </a:lnTo>
                  <a:lnTo>
                    <a:pt x="2558" y="600"/>
                  </a:lnTo>
                  <a:lnTo>
                    <a:pt x="2554" y="599"/>
                  </a:lnTo>
                  <a:lnTo>
                    <a:pt x="2542" y="592"/>
                  </a:lnTo>
                  <a:lnTo>
                    <a:pt x="2534" y="580"/>
                  </a:lnTo>
                  <a:lnTo>
                    <a:pt x="2532" y="565"/>
                  </a:lnTo>
                  <a:lnTo>
                    <a:pt x="2536" y="552"/>
                  </a:lnTo>
                  <a:lnTo>
                    <a:pt x="2545" y="542"/>
                  </a:lnTo>
                  <a:lnTo>
                    <a:pt x="2559" y="537"/>
                  </a:lnTo>
                  <a:lnTo>
                    <a:pt x="2774" y="500"/>
                  </a:lnTo>
                  <a:lnTo>
                    <a:pt x="2700" y="451"/>
                  </a:lnTo>
                  <a:lnTo>
                    <a:pt x="2623" y="407"/>
                  </a:lnTo>
                  <a:lnTo>
                    <a:pt x="2545" y="369"/>
                  </a:lnTo>
                  <a:lnTo>
                    <a:pt x="2464" y="336"/>
                  </a:lnTo>
                  <a:lnTo>
                    <a:pt x="2381" y="310"/>
                  </a:lnTo>
                  <a:lnTo>
                    <a:pt x="2295" y="289"/>
                  </a:lnTo>
                  <a:lnTo>
                    <a:pt x="2208" y="274"/>
                  </a:lnTo>
                  <a:lnTo>
                    <a:pt x="2120" y="265"/>
                  </a:lnTo>
                  <a:lnTo>
                    <a:pt x="2031" y="262"/>
                  </a:lnTo>
                  <a:close/>
                  <a:moveTo>
                    <a:pt x="2031" y="0"/>
                  </a:moveTo>
                  <a:lnTo>
                    <a:pt x="2124" y="2"/>
                  </a:lnTo>
                  <a:lnTo>
                    <a:pt x="2216" y="12"/>
                  </a:lnTo>
                  <a:lnTo>
                    <a:pt x="2308" y="26"/>
                  </a:lnTo>
                  <a:lnTo>
                    <a:pt x="2400" y="45"/>
                  </a:lnTo>
                  <a:lnTo>
                    <a:pt x="2489" y="70"/>
                  </a:lnTo>
                  <a:lnTo>
                    <a:pt x="2576" y="100"/>
                  </a:lnTo>
                  <a:lnTo>
                    <a:pt x="2661" y="135"/>
                  </a:lnTo>
                  <a:lnTo>
                    <a:pt x="2744" y="177"/>
                  </a:lnTo>
                  <a:lnTo>
                    <a:pt x="2825" y="222"/>
                  </a:lnTo>
                  <a:lnTo>
                    <a:pt x="2903" y="273"/>
                  </a:lnTo>
                  <a:lnTo>
                    <a:pt x="2979" y="328"/>
                  </a:lnTo>
                  <a:lnTo>
                    <a:pt x="3051" y="388"/>
                  </a:lnTo>
                  <a:lnTo>
                    <a:pt x="3095" y="407"/>
                  </a:lnTo>
                  <a:lnTo>
                    <a:pt x="3142" y="430"/>
                  </a:lnTo>
                  <a:lnTo>
                    <a:pt x="3190" y="455"/>
                  </a:lnTo>
                  <a:lnTo>
                    <a:pt x="3238" y="485"/>
                  </a:lnTo>
                  <a:lnTo>
                    <a:pt x="3285" y="518"/>
                  </a:lnTo>
                  <a:lnTo>
                    <a:pt x="3331" y="554"/>
                  </a:lnTo>
                  <a:lnTo>
                    <a:pt x="3375" y="590"/>
                  </a:lnTo>
                  <a:lnTo>
                    <a:pt x="3415" y="628"/>
                  </a:lnTo>
                  <a:lnTo>
                    <a:pt x="3452" y="664"/>
                  </a:lnTo>
                  <a:lnTo>
                    <a:pt x="3484" y="697"/>
                  </a:lnTo>
                  <a:lnTo>
                    <a:pt x="3451" y="544"/>
                  </a:lnTo>
                  <a:lnTo>
                    <a:pt x="3451" y="531"/>
                  </a:lnTo>
                  <a:lnTo>
                    <a:pt x="3457" y="518"/>
                  </a:lnTo>
                  <a:lnTo>
                    <a:pt x="3466" y="510"/>
                  </a:lnTo>
                  <a:lnTo>
                    <a:pt x="3479" y="506"/>
                  </a:lnTo>
                  <a:lnTo>
                    <a:pt x="3494" y="507"/>
                  </a:lnTo>
                  <a:lnTo>
                    <a:pt x="3504" y="514"/>
                  </a:lnTo>
                  <a:lnTo>
                    <a:pt x="3508" y="518"/>
                  </a:lnTo>
                  <a:lnTo>
                    <a:pt x="3515" y="526"/>
                  </a:lnTo>
                  <a:lnTo>
                    <a:pt x="3526" y="538"/>
                  </a:lnTo>
                  <a:lnTo>
                    <a:pt x="3540" y="555"/>
                  </a:lnTo>
                  <a:lnTo>
                    <a:pt x="3555" y="575"/>
                  </a:lnTo>
                  <a:lnTo>
                    <a:pt x="3573" y="599"/>
                  </a:lnTo>
                  <a:lnTo>
                    <a:pt x="3592" y="626"/>
                  </a:lnTo>
                  <a:lnTo>
                    <a:pt x="3612" y="658"/>
                  </a:lnTo>
                  <a:lnTo>
                    <a:pt x="3633" y="693"/>
                  </a:lnTo>
                  <a:lnTo>
                    <a:pt x="3652" y="729"/>
                  </a:lnTo>
                  <a:lnTo>
                    <a:pt x="3671" y="771"/>
                  </a:lnTo>
                  <a:lnTo>
                    <a:pt x="3687" y="814"/>
                  </a:lnTo>
                  <a:lnTo>
                    <a:pt x="3703" y="860"/>
                  </a:lnTo>
                  <a:lnTo>
                    <a:pt x="3718" y="913"/>
                  </a:lnTo>
                  <a:lnTo>
                    <a:pt x="3733" y="972"/>
                  </a:lnTo>
                  <a:lnTo>
                    <a:pt x="3744" y="1033"/>
                  </a:lnTo>
                  <a:lnTo>
                    <a:pt x="3756" y="1096"/>
                  </a:lnTo>
                  <a:lnTo>
                    <a:pt x="3767" y="1158"/>
                  </a:lnTo>
                  <a:lnTo>
                    <a:pt x="3777" y="1219"/>
                  </a:lnTo>
                  <a:lnTo>
                    <a:pt x="3785" y="1276"/>
                  </a:lnTo>
                  <a:lnTo>
                    <a:pt x="3792" y="1327"/>
                  </a:lnTo>
                  <a:lnTo>
                    <a:pt x="3835" y="1230"/>
                  </a:lnTo>
                  <a:lnTo>
                    <a:pt x="3843" y="1219"/>
                  </a:lnTo>
                  <a:lnTo>
                    <a:pt x="3855" y="1212"/>
                  </a:lnTo>
                  <a:lnTo>
                    <a:pt x="3869" y="1212"/>
                  </a:lnTo>
                  <a:lnTo>
                    <a:pt x="3882" y="1216"/>
                  </a:lnTo>
                  <a:lnTo>
                    <a:pt x="3892" y="1226"/>
                  </a:lnTo>
                  <a:lnTo>
                    <a:pt x="3897" y="1239"/>
                  </a:lnTo>
                  <a:lnTo>
                    <a:pt x="3897" y="1245"/>
                  </a:lnTo>
                  <a:lnTo>
                    <a:pt x="3898" y="1259"/>
                  </a:lnTo>
                  <a:lnTo>
                    <a:pt x="3900" y="1281"/>
                  </a:lnTo>
                  <a:lnTo>
                    <a:pt x="3903" y="1309"/>
                  </a:lnTo>
                  <a:lnTo>
                    <a:pt x="3905" y="1342"/>
                  </a:lnTo>
                  <a:lnTo>
                    <a:pt x="3906" y="1383"/>
                  </a:lnTo>
                  <a:lnTo>
                    <a:pt x="3907" y="1429"/>
                  </a:lnTo>
                  <a:lnTo>
                    <a:pt x="3909" y="1480"/>
                  </a:lnTo>
                  <a:lnTo>
                    <a:pt x="3907" y="1537"/>
                  </a:lnTo>
                  <a:lnTo>
                    <a:pt x="3906" y="1598"/>
                  </a:lnTo>
                  <a:lnTo>
                    <a:pt x="3904" y="1663"/>
                  </a:lnTo>
                  <a:lnTo>
                    <a:pt x="3899" y="1732"/>
                  </a:lnTo>
                  <a:lnTo>
                    <a:pt x="3892" y="1805"/>
                  </a:lnTo>
                  <a:lnTo>
                    <a:pt x="3884" y="1879"/>
                  </a:lnTo>
                  <a:lnTo>
                    <a:pt x="3872" y="1958"/>
                  </a:lnTo>
                  <a:lnTo>
                    <a:pt x="3861" y="2024"/>
                  </a:lnTo>
                  <a:lnTo>
                    <a:pt x="3848" y="2093"/>
                  </a:lnTo>
                  <a:lnTo>
                    <a:pt x="3831" y="2166"/>
                  </a:lnTo>
                  <a:lnTo>
                    <a:pt x="3813" y="2238"/>
                  </a:lnTo>
                  <a:lnTo>
                    <a:pt x="3792" y="2314"/>
                  </a:lnTo>
                  <a:lnTo>
                    <a:pt x="3767" y="2390"/>
                  </a:lnTo>
                  <a:lnTo>
                    <a:pt x="3740" y="2466"/>
                  </a:lnTo>
                  <a:lnTo>
                    <a:pt x="3709" y="2545"/>
                  </a:lnTo>
                  <a:lnTo>
                    <a:pt x="3674" y="2622"/>
                  </a:lnTo>
                  <a:lnTo>
                    <a:pt x="3635" y="2699"/>
                  </a:lnTo>
                  <a:lnTo>
                    <a:pt x="3592" y="2776"/>
                  </a:lnTo>
                  <a:lnTo>
                    <a:pt x="3546" y="2851"/>
                  </a:lnTo>
                  <a:lnTo>
                    <a:pt x="3495" y="2926"/>
                  </a:lnTo>
                  <a:lnTo>
                    <a:pt x="3439" y="2998"/>
                  </a:lnTo>
                  <a:lnTo>
                    <a:pt x="3377" y="3069"/>
                  </a:lnTo>
                  <a:lnTo>
                    <a:pt x="3312" y="3136"/>
                  </a:lnTo>
                  <a:lnTo>
                    <a:pt x="3240" y="3202"/>
                  </a:lnTo>
                  <a:lnTo>
                    <a:pt x="3150" y="3275"/>
                  </a:lnTo>
                  <a:lnTo>
                    <a:pt x="3057" y="3342"/>
                  </a:lnTo>
                  <a:lnTo>
                    <a:pt x="2962" y="3404"/>
                  </a:lnTo>
                  <a:lnTo>
                    <a:pt x="2863" y="3458"/>
                  </a:lnTo>
                  <a:lnTo>
                    <a:pt x="2763" y="3507"/>
                  </a:lnTo>
                  <a:lnTo>
                    <a:pt x="2661" y="3549"/>
                  </a:lnTo>
                  <a:lnTo>
                    <a:pt x="2557" y="3585"/>
                  </a:lnTo>
                  <a:lnTo>
                    <a:pt x="2451" y="3615"/>
                  </a:lnTo>
                  <a:lnTo>
                    <a:pt x="2343" y="3638"/>
                  </a:lnTo>
                  <a:lnTo>
                    <a:pt x="2233" y="3654"/>
                  </a:lnTo>
                  <a:lnTo>
                    <a:pt x="2121" y="3664"/>
                  </a:lnTo>
                  <a:lnTo>
                    <a:pt x="2010" y="3667"/>
                  </a:lnTo>
                  <a:lnTo>
                    <a:pt x="2010" y="3667"/>
                  </a:lnTo>
                  <a:lnTo>
                    <a:pt x="1903" y="3665"/>
                  </a:lnTo>
                  <a:lnTo>
                    <a:pt x="1797" y="3655"/>
                  </a:lnTo>
                  <a:lnTo>
                    <a:pt x="1691" y="3640"/>
                  </a:lnTo>
                  <a:lnTo>
                    <a:pt x="1587" y="3620"/>
                  </a:lnTo>
                  <a:lnTo>
                    <a:pt x="1485" y="3593"/>
                  </a:lnTo>
                  <a:lnTo>
                    <a:pt x="1385" y="3560"/>
                  </a:lnTo>
                  <a:lnTo>
                    <a:pt x="1288" y="3524"/>
                  </a:lnTo>
                  <a:lnTo>
                    <a:pt x="1193" y="3481"/>
                  </a:lnTo>
                  <a:lnTo>
                    <a:pt x="1100" y="3432"/>
                  </a:lnTo>
                  <a:lnTo>
                    <a:pt x="1011" y="3379"/>
                  </a:lnTo>
                  <a:lnTo>
                    <a:pt x="925" y="3322"/>
                  </a:lnTo>
                  <a:lnTo>
                    <a:pt x="844" y="3259"/>
                  </a:lnTo>
                  <a:lnTo>
                    <a:pt x="767" y="3191"/>
                  </a:lnTo>
                  <a:lnTo>
                    <a:pt x="687" y="3114"/>
                  </a:lnTo>
                  <a:lnTo>
                    <a:pt x="616" y="3037"/>
                  </a:lnTo>
                  <a:lnTo>
                    <a:pt x="552" y="2958"/>
                  </a:lnTo>
                  <a:lnTo>
                    <a:pt x="493" y="2881"/>
                  </a:lnTo>
                  <a:lnTo>
                    <a:pt x="442" y="2805"/>
                  </a:lnTo>
                  <a:lnTo>
                    <a:pt x="396" y="2730"/>
                  </a:lnTo>
                  <a:lnTo>
                    <a:pt x="356" y="2656"/>
                  </a:lnTo>
                  <a:lnTo>
                    <a:pt x="321" y="2585"/>
                  </a:lnTo>
                  <a:lnTo>
                    <a:pt x="290" y="2515"/>
                  </a:lnTo>
                  <a:lnTo>
                    <a:pt x="264" y="2448"/>
                  </a:lnTo>
                  <a:lnTo>
                    <a:pt x="243" y="2385"/>
                  </a:lnTo>
                  <a:lnTo>
                    <a:pt x="224" y="2325"/>
                  </a:lnTo>
                  <a:lnTo>
                    <a:pt x="209" y="2269"/>
                  </a:lnTo>
                  <a:lnTo>
                    <a:pt x="197" y="2218"/>
                  </a:lnTo>
                  <a:lnTo>
                    <a:pt x="189" y="2170"/>
                  </a:lnTo>
                  <a:lnTo>
                    <a:pt x="182" y="2129"/>
                  </a:lnTo>
                  <a:lnTo>
                    <a:pt x="142" y="2214"/>
                  </a:lnTo>
                  <a:lnTo>
                    <a:pt x="136" y="2223"/>
                  </a:lnTo>
                  <a:lnTo>
                    <a:pt x="127" y="2230"/>
                  </a:lnTo>
                  <a:lnTo>
                    <a:pt x="117" y="2232"/>
                  </a:lnTo>
                  <a:lnTo>
                    <a:pt x="106" y="2232"/>
                  </a:lnTo>
                  <a:lnTo>
                    <a:pt x="93" y="2226"/>
                  </a:lnTo>
                  <a:lnTo>
                    <a:pt x="84" y="2216"/>
                  </a:lnTo>
                  <a:lnTo>
                    <a:pt x="81" y="2203"/>
                  </a:lnTo>
                  <a:lnTo>
                    <a:pt x="81" y="2195"/>
                  </a:lnTo>
                  <a:lnTo>
                    <a:pt x="80" y="2182"/>
                  </a:lnTo>
                  <a:lnTo>
                    <a:pt x="80" y="2162"/>
                  </a:lnTo>
                  <a:lnTo>
                    <a:pt x="80" y="2137"/>
                  </a:lnTo>
                  <a:lnTo>
                    <a:pt x="78" y="2107"/>
                  </a:lnTo>
                  <a:lnTo>
                    <a:pt x="80" y="2073"/>
                  </a:lnTo>
                  <a:lnTo>
                    <a:pt x="80" y="2036"/>
                  </a:lnTo>
                  <a:lnTo>
                    <a:pt x="81" y="1997"/>
                  </a:lnTo>
                  <a:lnTo>
                    <a:pt x="83" y="1958"/>
                  </a:lnTo>
                  <a:lnTo>
                    <a:pt x="87" y="1916"/>
                  </a:lnTo>
                  <a:lnTo>
                    <a:pt x="90" y="1877"/>
                  </a:lnTo>
                  <a:lnTo>
                    <a:pt x="95" y="1838"/>
                  </a:lnTo>
                  <a:lnTo>
                    <a:pt x="102" y="1801"/>
                  </a:lnTo>
                  <a:lnTo>
                    <a:pt x="113" y="1751"/>
                  </a:lnTo>
                  <a:lnTo>
                    <a:pt x="124" y="1706"/>
                  </a:lnTo>
                  <a:lnTo>
                    <a:pt x="56" y="1778"/>
                  </a:lnTo>
                  <a:lnTo>
                    <a:pt x="44" y="1786"/>
                  </a:lnTo>
                  <a:lnTo>
                    <a:pt x="32" y="1789"/>
                  </a:lnTo>
                  <a:lnTo>
                    <a:pt x="19" y="1786"/>
                  </a:lnTo>
                  <a:lnTo>
                    <a:pt x="8" y="1777"/>
                  </a:lnTo>
                  <a:lnTo>
                    <a:pt x="1" y="1766"/>
                  </a:lnTo>
                  <a:lnTo>
                    <a:pt x="0" y="1753"/>
                  </a:lnTo>
                  <a:lnTo>
                    <a:pt x="1" y="1746"/>
                  </a:lnTo>
                  <a:lnTo>
                    <a:pt x="2" y="1732"/>
                  </a:lnTo>
                  <a:lnTo>
                    <a:pt x="6" y="1711"/>
                  </a:lnTo>
                  <a:lnTo>
                    <a:pt x="10" y="1685"/>
                  </a:lnTo>
                  <a:lnTo>
                    <a:pt x="15" y="1652"/>
                  </a:lnTo>
                  <a:lnTo>
                    <a:pt x="21" y="1617"/>
                  </a:lnTo>
                  <a:lnTo>
                    <a:pt x="30" y="1578"/>
                  </a:lnTo>
                  <a:lnTo>
                    <a:pt x="39" y="1536"/>
                  </a:lnTo>
                  <a:lnTo>
                    <a:pt x="51" y="1493"/>
                  </a:lnTo>
                  <a:lnTo>
                    <a:pt x="64" y="1449"/>
                  </a:lnTo>
                  <a:lnTo>
                    <a:pt x="80" y="1405"/>
                  </a:lnTo>
                  <a:lnTo>
                    <a:pt x="96" y="1364"/>
                  </a:lnTo>
                  <a:lnTo>
                    <a:pt x="115" y="1323"/>
                  </a:lnTo>
                  <a:lnTo>
                    <a:pt x="136" y="1287"/>
                  </a:lnTo>
                  <a:lnTo>
                    <a:pt x="164" y="1244"/>
                  </a:lnTo>
                  <a:lnTo>
                    <a:pt x="191" y="1205"/>
                  </a:lnTo>
                  <a:lnTo>
                    <a:pt x="218" y="1168"/>
                  </a:lnTo>
                  <a:lnTo>
                    <a:pt x="243" y="1134"/>
                  </a:lnTo>
                  <a:lnTo>
                    <a:pt x="265" y="1106"/>
                  </a:lnTo>
                  <a:lnTo>
                    <a:pt x="287" y="1081"/>
                  </a:lnTo>
                  <a:lnTo>
                    <a:pt x="304" y="1060"/>
                  </a:lnTo>
                  <a:lnTo>
                    <a:pt x="320" y="1043"/>
                  </a:lnTo>
                  <a:lnTo>
                    <a:pt x="331" y="1030"/>
                  </a:lnTo>
                  <a:lnTo>
                    <a:pt x="329" y="1012"/>
                  </a:lnTo>
                  <a:lnTo>
                    <a:pt x="327" y="988"/>
                  </a:lnTo>
                  <a:lnTo>
                    <a:pt x="326" y="959"/>
                  </a:lnTo>
                  <a:lnTo>
                    <a:pt x="326" y="925"/>
                  </a:lnTo>
                  <a:lnTo>
                    <a:pt x="327" y="887"/>
                  </a:lnTo>
                  <a:lnTo>
                    <a:pt x="329" y="847"/>
                  </a:lnTo>
                  <a:lnTo>
                    <a:pt x="334" y="803"/>
                  </a:lnTo>
                  <a:lnTo>
                    <a:pt x="341" y="757"/>
                  </a:lnTo>
                  <a:lnTo>
                    <a:pt x="351" y="708"/>
                  </a:lnTo>
                  <a:lnTo>
                    <a:pt x="364" y="659"/>
                  </a:lnTo>
                  <a:lnTo>
                    <a:pt x="381" y="609"/>
                  </a:lnTo>
                  <a:lnTo>
                    <a:pt x="402" y="559"/>
                  </a:lnTo>
                  <a:lnTo>
                    <a:pt x="427" y="511"/>
                  </a:lnTo>
                  <a:lnTo>
                    <a:pt x="458" y="463"/>
                  </a:lnTo>
                  <a:lnTo>
                    <a:pt x="493" y="417"/>
                  </a:lnTo>
                  <a:lnTo>
                    <a:pt x="534" y="373"/>
                  </a:lnTo>
                  <a:lnTo>
                    <a:pt x="543" y="367"/>
                  </a:lnTo>
                  <a:lnTo>
                    <a:pt x="555" y="365"/>
                  </a:lnTo>
                  <a:lnTo>
                    <a:pt x="566" y="366"/>
                  </a:lnTo>
                  <a:lnTo>
                    <a:pt x="577" y="372"/>
                  </a:lnTo>
                  <a:lnTo>
                    <a:pt x="584" y="380"/>
                  </a:lnTo>
                  <a:lnTo>
                    <a:pt x="587" y="391"/>
                  </a:lnTo>
                  <a:lnTo>
                    <a:pt x="589" y="394"/>
                  </a:lnTo>
                  <a:lnTo>
                    <a:pt x="591" y="406"/>
                  </a:lnTo>
                  <a:lnTo>
                    <a:pt x="595" y="423"/>
                  </a:lnTo>
                  <a:lnTo>
                    <a:pt x="599" y="445"/>
                  </a:lnTo>
                  <a:lnTo>
                    <a:pt x="606" y="472"/>
                  </a:lnTo>
                  <a:lnTo>
                    <a:pt x="615" y="500"/>
                  </a:lnTo>
                  <a:lnTo>
                    <a:pt x="624" y="531"/>
                  </a:lnTo>
                  <a:lnTo>
                    <a:pt x="635" y="564"/>
                  </a:lnTo>
                  <a:lnTo>
                    <a:pt x="647" y="596"/>
                  </a:lnTo>
                  <a:lnTo>
                    <a:pt x="662" y="627"/>
                  </a:lnTo>
                  <a:lnTo>
                    <a:pt x="679" y="653"/>
                  </a:lnTo>
                  <a:lnTo>
                    <a:pt x="698" y="676"/>
                  </a:lnTo>
                  <a:lnTo>
                    <a:pt x="716" y="695"/>
                  </a:lnTo>
                  <a:lnTo>
                    <a:pt x="734" y="710"/>
                  </a:lnTo>
                  <a:lnTo>
                    <a:pt x="790" y="628"/>
                  </a:lnTo>
                  <a:lnTo>
                    <a:pt x="849" y="552"/>
                  </a:lnTo>
                  <a:lnTo>
                    <a:pt x="913" y="480"/>
                  </a:lnTo>
                  <a:lnTo>
                    <a:pt x="982" y="411"/>
                  </a:lnTo>
                  <a:lnTo>
                    <a:pt x="1055" y="348"/>
                  </a:lnTo>
                  <a:lnTo>
                    <a:pt x="1130" y="290"/>
                  </a:lnTo>
                  <a:lnTo>
                    <a:pt x="1208" y="236"/>
                  </a:lnTo>
                  <a:lnTo>
                    <a:pt x="1290" y="188"/>
                  </a:lnTo>
                  <a:lnTo>
                    <a:pt x="1376" y="145"/>
                  </a:lnTo>
                  <a:lnTo>
                    <a:pt x="1463" y="107"/>
                  </a:lnTo>
                  <a:lnTo>
                    <a:pt x="1553" y="75"/>
                  </a:lnTo>
                  <a:lnTo>
                    <a:pt x="1645" y="49"/>
                  </a:lnTo>
                  <a:lnTo>
                    <a:pt x="1738" y="27"/>
                  </a:lnTo>
                  <a:lnTo>
                    <a:pt x="1835" y="12"/>
                  </a:lnTo>
                  <a:lnTo>
                    <a:pt x="1932" y="3"/>
                  </a:lnTo>
                  <a:lnTo>
                    <a:pt x="2031" y="0"/>
                  </a:lnTo>
                  <a:close/>
                </a:path>
              </a:pathLst>
            </a:custGeom>
            <a:solidFill>
              <a:srgbClr val="188DC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43" name="Freeform 30">
              <a:extLst>
                <a:ext uri="{FF2B5EF4-FFF2-40B4-BE49-F238E27FC236}">
                  <a16:creationId xmlns:a16="http://schemas.microsoft.com/office/drawing/2014/main" id="{393E3BA0-096D-457F-9462-E4FDB5082B64}"/>
                </a:ext>
              </a:extLst>
            </p:cNvPr>
            <p:cNvSpPr>
              <a:spLocks noEditPoints="1"/>
            </p:cNvSpPr>
            <p:nvPr/>
          </p:nvSpPr>
          <p:spPr bwMode="auto">
            <a:xfrm>
              <a:off x="3881793" y="5298238"/>
              <a:ext cx="311460" cy="301155"/>
            </a:xfrm>
            <a:custGeom>
              <a:avLst/>
              <a:gdLst>
                <a:gd name="T0" fmla="*/ 520 w 6227"/>
                <a:gd name="T1" fmla="*/ 4692 h 6022"/>
                <a:gd name="T2" fmla="*/ 439 w 6227"/>
                <a:gd name="T3" fmla="*/ 5264 h 6022"/>
                <a:gd name="T4" fmla="*/ 598 w 6227"/>
                <a:gd name="T5" fmla="*/ 5659 h 6022"/>
                <a:gd name="T6" fmla="*/ 1010 w 6227"/>
                <a:gd name="T7" fmla="*/ 5820 h 6022"/>
                <a:gd name="T8" fmla="*/ 1607 w 6227"/>
                <a:gd name="T9" fmla="*/ 5721 h 6022"/>
                <a:gd name="T10" fmla="*/ 1569 w 6227"/>
                <a:gd name="T11" fmla="*/ 5299 h 6022"/>
                <a:gd name="T12" fmla="*/ 962 w 6227"/>
                <a:gd name="T13" fmla="*/ 4558 h 6022"/>
                <a:gd name="T14" fmla="*/ 3181 w 6227"/>
                <a:gd name="T15" fmla="*/ 1655 h 6022"/>
                <a:gd name="T16" fmla="*/ 2596 w 6227"/>
                <a:gd name="T17" fmla="*/ 1958 h 6022"/>
                <a:gd name="T18" fmla="*/ 2263 w 6227"/>
                <a:gd name="T19" fmla="*/ 2523 h 6022"/>
                <a:gd name="T20" fmla="*/ 4527 w 6227"/>
                <a:gd name="T21" fmla="*/ 2415 h 6022"/>
                <a:gd name="T22" fmla="*/ 4143 w 6227"/>
                <a:gd name="T23" fmla="*/ 1886 h 6022"/>
                <a:gd name="T24" fmla="*/ 3528 w 6227"/>
                <a:gd name="T25" fmla="*/ 1638 h 6022"/>
                <a:gd name="T26" fmla="*/ 4892 w 6227"/>
                <a:gd name="T27" fmla="*/ 405 h 6022"/>
                <a:gd name="T28" fmla="*/ 4769 w 6227"/>
                <a:gd name="T29" fmla="*/ 704 h 6022"/>
                <a:gd name="T30" fmla="*/ 5561 w 6227"/>
                <a:gd name="T31" fmla="*/ 1354 h 6022"/>
                <a:gd name="T32" fmla="*/ 5885 w 6227"/>
                <a:gd name="T33" fmla="*/ 1199 h 6022"/>
                <a:gd name="T34" fmla="*/ 5854 w 6227"/>
                <a:gd name="T35" fmla="*/ 694 h 6022"/>
                <a:gd name="T36" fmla="*/ 5571 w 6227"/>
                <a:gd name="T37" fmla="*/ 403 h 6022"/>
                <a:gd name="T38" fmla="*/ 5208 w 6227"/>
                <a:gd name="T39" fmla="*/ 4 h 6022"/>
                <a:gd name="T40" fmla="*/ 5699 w 6227"/>
                <a:gd name="T41" fmla="*/ 155 h 6022"/>
                <a:gd name="T42" fmla="*/ 5981 w 6227"/>
                <a:gd name="T43" fmla="*/ 609 h 6022"/>
                <a:gd name="T44" fmla="*/ 5990 w 6227"/>
                <a:gd name="T45" fmla="*/ 1256 h 6022"/>
                <a:gd name="T46" fmla="*/ 5992 w 6227"/>
                <a:gd name="T47" fmla="*/ 2047 h 6022"/>
                <a:gd name="T48" fmla="*/ 6221 w 6227"/>
                <a:gd name="T49" fmla="*/ 3002 h 6022"/>
                <a:gd name="T50" fmla="*/ 2231 w 6227"/>
                <a:gd name="T51" fmla="*/ 3601 h 6022"/>
                <a:gd name="T52" fmla="*/ 2430 w 6227"/>
                <a:gd name="T53" fmla="*/ 4178 h 6022"/>
                <a:gd name="T54" fmla="*/ 2918 w 6227"/>
                <a:gd name="T55" fmla="*/ 4605 h 6022"/>
                <a:gd name="T56" fmla="*/ 3579 w 6227"/>
                <a:gd name="T57" fmla="*/ 4728 h 6022"/>
                <a:gd name="T58" fmla="*/ 4196 w 6227"/>
                <a:gd name="T59" fmla="*/ 4492 h 6022"/>
                <a:gd name="T60" fmla="*/ 6075 w 6227"/>
                <a:gd name="T61" fmla="*/ 4083 h 6022"/>
                <a:gd name="T62" fmla="*/ 5565 w 6227"/>
                <a:gd name="T63" fmla="*/ 4984 h 6022"/>
                <a:gd name="T64" fmla="*/ 4775 w 6227"/>
                <a:gd name="T65" fmla="*/ 5636 h 6022"/>
                <a:gd name="T66" fmla="*/ 3776 w 6227"/>
                <a:gd name="T67" fmla="*/ 5963 h 6022"/>
                <a:gd name="T68" fmla="*/ 2746 w 6227"/>
                <a:gd name="T69" fmla="*/ 5908 h 6022"/>
                <a:gd name="T70" fmla="*/ 1866 w 6227"/>
                <a:gd name="T71" fmla="*/ 5804 h 6022"/>
                <a:gd name="T72" fmla="*/ 1121 w 6227"/>
                <a:gd name="T73" fmla="*/ 6009 h 6022"/>
                <a:gd name="T74" fmla="*/ 511 w 6227"/>
                <a:gd name="T75" fmla="*/ 5954 h 6022"/>
                <a:gd name="T76" fmla="*/ 115 w 6227"/>
                <a:gd name="T77" fmla="*/ 5642 h 6022"/>
                <a:gd name="T78" fmla="*/ 0 w 6227"/>
                <a:gd name="T79" fmla="*/ 5120 h 6022"/>
                <a:gd name="T80" fmla="*/ 98 w 6227"/>
                <a:gd name="T81" fmla="*/ 4386 h 6022"/>
                <a:gd name="T82" fmla="*/ 414 w 6227"/>
                <a:gd name="T83" fmla="*/ 3522 h 6022"/>
                <a:gd name="T84" fmla="*/ 945 w 6227"/>
                <a:gd name="T85" fmla="*/ 2601 h 6022"/>
                <a:gd name="T86" fmla="*/ 1698 w 6227"/>
                <a:gd name="T87" fmla="*/ 1701 h 6022"/>
                <a:gd name="T88" fmla="*/ 1851 w 6227"/>
                <a:gd name="T89" fmla="*/ 1549 h 6022"/>
                <a:gd name="T90" fmla="*/ 2054 w 6227"/>
                <a:gd name="T91" fmla="*/ 1349 h 6022"/>
                <a:gd name="T92" fmla="*/ 1624 w 6227"/>
                <a:gd name="T93" fmla="*/ 1574 h 6022"/>
                <a:gd name="T94" fmla="*/ 806 w 6227"/>
                <a:gd name="T95" fmla="*/ 2332 h 6022"/>
                <a:gd name="T96" fmla="*/ 1006 w 6227"/>
                <a:gd name="T97" fmla="*/ 1708 h 6022"/>
                <a:gd name="T98" fmla="*/ 1666 w 6227"/>
                <a:gd name="T99" fmla="*/ 963 h 6022"/>
                <a:gd name="T100" fmla="*/ 2553 w 6227"/>
                <a:gd name="T101" fmla="*/ 490 h 6022"/>
                <a:gd name="T102" fmla="*/ 3519 w 6227"/>
                <a:gd name="T103" fmla="*/ 358 h 6022"/>
                <a:gd name="T104" fmla="*/ 4355 w 6227"/>
                <a:gd name="T105" fmla="*/ 106 h 6022"/>
                <a:gd name="T106" fmla="*/ 5102 w 6227"/>
                <a:gd name="T107" fmla="*/ 0 h 6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27" h="6022">
                  <a:moveTo>
                    <a:pt x="760" y="4117"/>
                  </a:moveTo>
                  <a:lnTo>
                    <a:pt x="700" y="4238"/>
                  </a:lnTo>
                  <a:lnTo>
                    <a:pt x="647" y="4356"/>
                  </a:lnTo>
                  <a:lnTo>
                    <a:pt x="599" y="4471"/>
                  </a:lnTo>
                  <a:lnTo>
                    <a:pt x="556" y="4585"/>
                  </a:lnTo>
                  <a:lnTo>
                    <a:pt x="520" y="4692"/>
                  </a:lnTo>
                  <a:lnTo>
                    <a:pt x="492" y="4798"/>
                  </a:lnTo>
                  <a:lnTo>
                    <a:pt x="467" y="4900"/>
                  </a:lnTo>
                  <a:lnTo>
                    <a:pt x="450" y="4997"/>
                  </a:lnTo>
                  <a:lnTo>
                    <a:pt x="439" y="5091"/>
                  </a:lnTo>
                  <a:lnTo>
                    <a:pt x="435" y="5180"/>
                  </a:lnTo>
                  <a:lnTo>
                    <a:pt x="439" y="5264"/>
                  </a:lnTo>
                  <a:lnTo>
                    <a:pt x="446" y="5343"/>
                  </a:lnTo>
                  <a:lnTo>
                    <a:pt x="463" y="5417"/>
                  </a:lnTo>
                  <a:lnTo>
                    <a:pt x="486" y="5487"/>
                  </a:lnTo>
                  <a:lnTo>
                    <a:pt x="516" y="5549"/>
                  </a:lnTo>
                  <a:lnTo>
                    <a:pt x="554" y="5608"/>
                  </a:lnTo>
                  <a:lnTo>
                    <a:pt x="598" y="5659"/>
                  </a:lnTo>
                  <a:lnTo>
                    <a:pt x="652" y="5704"/>
                  </a:lnTo>
                  <a:lnTo>
                    <a:pt x="711" y="5742"/>
                  </a:lnTo>
                  <a:lnTo>
                    <a:pt x="777" y="5772"/>
                  </a:lnTo>
                  <a:lnTo>
                    <a:pt x="849" y="5797"/>
                  </a:lnTo>
                  <a:lnTo>
                    <a:pt x="927" y="5812"/>
                  </a:lnTo>
                  <a:lnTo>
                    <a:pt x="1010" y="5820"/>
                  </a:lnTo>
                  <a:lnTo>
                    <a:pt x="1097" y="5821"/>
                  </a:lnTo>
                  <a:lnTo>
                    <a:pt x="1189" y="5814"/>
                  </a:lnTo>
                  <a:lnTo>
                    <a:pt x="1288" y="5801"/>
                  </a:lnTo>
                  <a:lnTo>
                    <a:pt x="1390" y="5782"/>
                  </a:lnTo>
                  <a:lnTo>
                    <a:pt x="1496" y="5755"/>
                  </a:lnTo>
                  <a:lnTo>
                    <a:pt x="1607" y="5721"/>
                  </a:lnTo>
                  <a:lnTo>
                    <a:pt x="1721" y="5681"/>
                  </a:lnTo>
                  <a:lnTo>
                    <a:pt x="1838" y="5636"/>
                  </a:lnTo>
                  <a:lnTo>
                    <a:pt x="1959" y="5583"/>
                  </a:lnTo>
                  <a:lnTo>
                    <a:pt x="1823" y="5496"/>
                  </a:lnTo>
                  <a:lnTo>
                    <a:pt x="1694" y="5402"/>
                  </a:lnTo>
                  <a:lnTo>
                    <a:pt x="1569" y="5299"/>
                  </a:lnTo>
                  <a:lnTo>
                    <a:pt x="1452" y="5192"/>
                  </a:lnTo>
                  <a:lnTo>
                    <a:pt x="1341" y="5076"/>
                  </a:lnTo>
                  <a:lnTo>
                    <a:pt x="1235" y="4957"/>
                  </a:lnTo>
                  <a:lnTo>
                    <a:pt x="1136" y="4829"/>
                  </a:lnTo>
                  <a:lnTo>
                    <a:pt x="1046" y="4696"/>
                  </a:lnTo>
                  <a:lnTo>
                    <a:pt x="962" y="4558"/>
                  </a:lnTo>
                  <a:lnTo>
                    <a:pt x="887" y="4416"/>
                  </a:lnTo>
                  <a:lnTo>
                    <a:pt x="819" y="4269"/>
                  </a:lnTo>
                  <a:lnTo>
                    <a:pt x="760" y="4117"/>
                  </a:lnTo>
                  <a:close/>
                  <a:moveTo>
                    <a:pt x="3411" y="1632"/>
                  </a:moveTo>
                  <a:lnTo>
                    <a:pt x="3294" y="1638"/>
                  </a:lnTo>
                  <a:lnTo>
                    <a:pt x="3181" y="1655"/>
                  </a:lnTo>
                  <a:lnTo>
                    <a:pt x="3071" y="1682"/>
                  </a:lnTo>
                  <a:lnTo>
                    <a:pt x="2965" y="1719"/>
                  </a:lnTo>
                  <a:lnTo>
                    <a:pt x="2865" y="1767"/>
                  </a:lnTo>
                  <a:lnTo>
                    <a:pt x="2770" y="1822"/>
                  </a:lnTo>
                  <a:lnTo>
                    <a:pt x="2679" y="1886"/>
                  </a:lnTo>
                  <a:lnTo>
                    <a:pt x="2596" y="1958"/>
                  </a:lnTo>
                  <a:lnTo>
                    <a:pt x="2521" y="2037"/>
                  </a:lnTo>
                  <a:lnTo>
                    <a:pt x="2453" y="2122"/>
                  </a:lnTo>
                  <a:lnTo>
                    <a:pt x="2392" y="2215"/>
                  </a:lnTo>
                  <a:lnTo>
                    <a:pt x="2339" y="2313"/>
                  </a:lnTo>
                  <a:lnTo>
                    <a:pt x="2297" y="2415"/>
                  </a:lnTo>
                  <a:lnTo>
                    <a:pt x="2263" y="2523"/>
                  </a:lnTo>
                  <a:lnTo>
                    <a:pt x="2241" y="2635"/>
                  </a:lnTo>
                  <a:lnTo>
                    <a:pt x="2229" y="2750"/>
                  </a:lnTo>
                  <a:lnTo>
                    <a:pt x="4595" y="2750"/>
                  </a:lnTo>
                  <a:lnTo>
                    <a:pt x="4582" y="2635"/>
                  </a:lnTo>
                  <a:lnTo>
                    <a:pt x="4559" y="2523"/>
                  </a:lnTo>
                  <a:lnTo>
                    <a:pt x="4527" y="2415"/>
                  </a:lnTo>
                  <a:lnTo>
                    <a:pt x="4483" y="2313"/>
                  </a:lnTo>
                  <a:lnTo>
                    <a:pt x="4432" y="2215"/>
                  </a:lnTo>
                  <a:lnTo>
                    <a:pt x="4372" y="2122"/>
                  </a:lnTo>
                  <a:lnTo>
                    <a:pt x="4302" y="2037"/>
                  </a:lnTo>
                  <a:lnTo>
                    <a:pt x="4226" y="1958"/>
                  </a:lnTo>
                  <a:lnTo>
                    <a:pt x="4143" y="1886"/>
                  </a:lnTo>
                  <a:lnTo>
                    <a:pt x="4054" y="1822"/>
                  </a:lnTo>
                  <a:lnTo>
                    <a:pt x="3958" y="1767"/>
                  </a:lnTo>
                  <a:lnTo>
                    <a:pt x="3857" y="1719"/>
                  </a:lnTo>
                  <a:lnTo>
                    <a:pt x="3752" y="1682"/>
                  </a:lnTo>
                  <a:lnTo>
                    <a:pt x="3642" y="1655"/>
                  </a:lnTo>
                  <a:lnTo>
                    <a:pt x="3528" y="1638"/>
                  </a:lnTo>
                  <a:lnTo>
                    <a:pt x="3411" y="1632"/>
                  </a:lnTo>
                  <a:close/>
                  <a:moveTo>
                    <a:pt x="5268" y="352"/>
                  </a:moveTo>
                  <a:lnTo>
                    <a:pt x="5181" y="356"/>
                  </a:lnTo>
                  <a:lnTo>
                    <a:pt x="5088" y="365"/>
                  </a:lnTo>
                  <a:lnTo>
                    <a:pt x="4992" y="382"/>
                  </a:lnTo>
                  <a:lnTo>
                    <a:pt x="4892" y="405"/>
                  </a:lnTo>
                  <a:lnTo>
                    <a:pt x="4788" y="433"/>
                  </a:lnTo>
                  <a:lnTo>
                    <a:pt x="4680" y="469"/>
                  </a:lnTo>
                  <a:lnTo>
                    <a:pt x="4570" y="509"/>
                  </a:lnTo>
                  <a:lnTo>
                    <a:pt x="4455" y="556"/>
                  </a:lnTo>
                  <a:lnTo>
                    <a:pt x="4616" y="626"/>
                  </a:lnTo>
                  <a:lnTo>
                    <a:pt x="4769" y="704"/>
                  </a:lnTo>
                  <a:lnTo>
                    <a:pt x="4916" y="793"/>
                  </a:lnTo>
                  <a:lnTo>
                    <a:pt x="5060" y="889"/>
                  </a:lnTo>
                  <a:lnTo>
                    <a:pt x="5194" y="993"/>
                  </a:lnTo>
                  <a:lnTo>
                    <a:pt x="5325" y="1107"/>
                  </a:lnTo>
                  <a:lnTo>
                    <a:pt x="5446" y="1228"/>
                  </a:lnTo>
                  <a:lnTo>
                    <a:pt x="5561" y="1354"/>
                  </a:lnTo>
                  <a:lnTo>
                    <a:pt x="5667" y="1489"/>
                  </a:lnTo>
                  <a:lnTo>
                    <a:pt x="5765" y="1629"/>
                  </a:lnTo>
                  <a:lnTo>
                    <a:pt x="5805" y="1517"/>
                  </a:lnTo>
                  <a:lnTo>
                    <a:pt x="5837" y="1407"/>
                  </a:lnTo>
                  <a:lnTo>
                    <a:pt x="5864" y="1301"/>
                  </a:lnTo>
                  <a:lnTo>
                    <a:pt x="5885" y="1199"/>
                  </a:lnTo>
                  <a:lnTo>
                    <a:pt x="5896" y="1103"/>
                  </a:lnTo>
                  <a:lnTo>
                    <a:pt x="5902" y="1010"/>
                  </a:lnTo>
                  <a:lnTo>
                    <a:pt x="5902" y="923"/>
                  </a:lnTo>
                  <a:lnTo>
                    <a:pt x="5892" y="842"/>
                  </a:lnTo>
                  <a:lnTo>
                    <a:pt x="5877" y="764"/>
                  </a:lnTo>
                  <a:lnTo>
                    <a:pt x="5854" y="694"/>
                  </a:lnTo>
                  <a:lnTo>
                    <a:pt x="5824" y="628"/>
                  </a:lnTo>
                  <a:lnTo>
                    <a:pt x="5786" y="570"/>
                  </a:lnTo>
                  <a:lnTo>
                    <a:pt x="5741" y="515"/>
                  </a:lnTo>
                  <a:lnTo>
                    <a:pt x="5690" y="471"/>
                  </a:lnTo>
                  <a:lnTo>
                    <a:pt x="5633" y="433"/>
                  </a:lnTo>
                  <a:lnTo>
                    <a:pt x="5571" y="403"/>
                  </a:lnTo>
                  <a:lnTo>
                    <a:pt x="5503" y="380"/>
                  </a:lnTo>
                  <a:lnTo>
                    <a:pt x="5429" y="365"/>
                  </a:lnTo>
                  <a:lnTo>
                    <a:pt x="5351" y="356"/>
                  </a:lnTo>
                  <a:lnTo>
                    <a:pt x="5268" y="352"/>
                  </a:lnTo>
                  <a:close/>
                  <a:moveTo>
                    <a:pt x="5102" y="0"/>
                  </a:moveTo>
                  <a:lnTo>
                    <a:pt x="5208" y="4"/>
                  </a:lnTo>
                  <a:lnTo>
                    <a:pt x="5308" y="14"/>
                  </a:lnTo>
                  <a:lnTo>
                    <a:pt x="5400" y="31"/>
                  </a:lnTo>
                  <a:lnTo>
                    <a:pt x="5487" y="53"/>
                  </a:lnTo>
                  <a:lnTo>
                    <a:pt x="5567" y="82"/>
                  </a:lnTo>
                  <a:lnTo>
                    <a:pt x="5637" y="116"/>
                  </a:lnTo>
                  <a:lnTo>
                    <a:pt x="5699" y="155"/>
                  </a:lnTo>
                  <a:lnTo>
                    <a:pt x="5754" y="203"/>
                  </a:lnTo>
                  <a:lnTo>
                    <a:pt x="5816" y="273"/>
                  </a:lnTo>
                  <a:lnTo>
                    <a:pt x="5871" y="348"/>
                  </a:lnTo>
                  <a:lnTo>
                    <a:pt x="5917" y="430"/>
                  </a:lnTo>
                  <a:lnTo>
                    <a:pt x="5953" y="517"/>
                  </a:lnTo>
                  <a:lnTo>
                    <a:pt x="5981" y="609"/>
                  </a:lnTo>
                  <a:lnTo>
                    <a:pt x="6004" y="706"/>
                  </a:lnTo>
                  <a:lnTo>
                    <a:pt x="6015" y="808"/>
                  </a:lnTo>
                  <a:lnTo>
                    <a:pt x="6021" y="914"/>
                  </a:lnTo>
                  <a:lnTo>
                    <a:pt x="6019" y="1023"/>
                  </a:lnTo>
                  <a:lnTo>
                    <a:pt x="6007" y="1137"/>
                  </a:lnTo>
                  <a:lnTo>
                    <a:pt x="5990" y="1256"/>
                  </a:lnTo>
                  <a:lnTo>
                    <a:pt x="5966" y="1377"/>
                  </a:lnTo>
                  <a:lnTo>
                    <a:pt x="5934" y="1502"/>
                  </a:lnTo>
                  <a:lnTo>
                    <a:pt x="5894" y="1631"/>
                  </a:lnTo>
                  <a:lnTo>
                    <a:pt x="5847" y="1761"/>
                  </a:lnTo>
                  <a:lnTo>
                    <a:pt x="5924" y="1901"/>
                  </a:lnTo>
                  <a:lnTo>
                    <a:pt x="5992" y="2047"/>
                  </a:lnTo>
                  <a:lnTo>
                    <a:pt x="6053" y="2196"/>
                  </a:lnTo>
                  <a:lnTo>
                    <a:pt x="6104" y="2351"/>
                  </a:lnTo>
                  <a:lnTo>
                    <a:pt x="6147" y="2508"/>
                  </a:lnTo>
                  <a:lnTo>
                    <a:pt x="6181" y="2669"/>
                  </a:lnTo>
                  <a:lnTo>
                    <a:pt x="6206" y="2833"/>
                  </a:lnTo>
                  <a:lnTo>
                    <a:pt x="6221" y="3002"/>
                  </a:lnTo>
                  <a:lnTo>
                    <a:pt x="6227" y="3170"/>
                  </a:lnTo>
                  <a:lnTo>
                    <a:pt x="6223" y="3333"/>
                  </a:lnTo>
                  <a:lnTo>
                    <a:pt x="6210" y="3491"/>
                  </a:lnTo>
                  <a:lnTo>
                    <a:pt x="2227" y="3491"/>
                  </a:lnTo>
                  <a:lnTo>
                    <a:pt x="2227" y="3497"/>
                  </a:lnTo>
                  <a:lnTo>
                    <a:pt x="2231" y="3601"/>
                  </a:lnTo>
                  <a:lnTo>
                    <a:pt x="2245" y="3703"/>
                  </a:lnTo>
                  <a:lnTo>
                    <a:pt x="2265" y="3804"/>
                  </a:lnTo>
                  <a:lnTo>
                    <a:pt x="2294" y="3900"/>
                  </a:lnTo>
                  <a:lnTo>
                    <a:pt x="2330" y="3995"/>
                  </a:lnTo>
                  <a:lnTo>
                    <a:pt x="2373" y="4083"/>
                  </a:lnTo>
                  <a:lnTo>
                    <a:pt x="2430" y="4178"/>
                  </a:lnTo>
                  <a:lnTo>
                    <a:pt x="2494" y="4265"/>
                  </a:lnTo>
                  <a:lnTo>
                    <a:pt x="2566" y="4348"/>
                  </a:lnTo>
                  <a:lnTo>
                    <a:pt x="2645" y="4424"/>
                  </a:lnTo>
                  <a:lnTo>
                    <a:pt x="2730" y="4492"/>
                  </a:lnTo>
                  <a:lnTo>
                    <a:pt x="2821" y="4552"/>
                  </a:lnTo>
                  <a:lnTo>
                    <a:pt x="2918" y="4605"/>
                  </a:lnTo>
                  <a:lnTo>
                    <a:pt x="3018" y="4651"/>
                  </a:lnTo>
                  <a:lnTo>
                    <a:pt x="3124" y="4685"/>
                  </a:lnTo>
                  <a:lnTo>
                    <a:pt x="3233" y="4711"/>
                  </a:lnTo>
                  <a:lnTo>
                    <a:pt x="3347" y="4728"/>
                  </a:lnTo>
                  <a:lnTo>
                    <a:pt x="3462" y="4732"/>
                  </a:lnTo>
                  <a:lnTo>
                    <a:pt x="3579" y="4728"/>
                  </a:lnTo>
                  <a:lnTo>
                    <a:pt x="3693" y="4711"/>
                  </a:lnTo>
                  <a:lnTo>
                    <a:pt x="3803" y="4685"/>
                  </a:lnTo>
                  <a:lnTo>
                    <a:pt x="3909" y="4651"/>
                  </a:lnTo>
                  <a:lnTo>
                    <a:pt x="4009" y="4605"/>
                  </a:lnTo>
                  <a:lnTo>
                    <a:pt x="4105" y="4552"/>
                  </a:lnTo>
                  <a:lnTo>
                    <a:pt x="4196" y="4492"/>
                  </a:lnTo>
                  <a:lnTo>
                    <a:pt x="4281" y="4424"/>
                  </a:lnTo>
                  <a:lnTo>
                    <a:pt x="4360" y="4348"/>
                  </a:lnTo>
                  <a:lnTo>
                    <a:pt x="4432" y="4265"/>
                  </a:lnTo>
                  <a:lnTo>
                    <a:pt x="4497" y="4178"/>
                  </a:lnTo>
                  <a:lnTo>
                    <a:pt x="4551" y="4083"/>
                  </a:lnTo>
                  <a:lnTo>
                    <a:pt x="6075" y="4083"/>
                  </a:lnTo>
                  <a:lnTo>
                    <a:pt x="6013" y="4248"/>
                  </a:lnTo>
                  <a:lnTo>
                    <a:pt x="5941" y="4407"/>
                  </a:lnTo>
                  <a:lnTo>
                    <a:pt x="5860" y="4560"/>
                  </a:lnTo>
                  <a:lnTo>
                    <a:pt x="5771" y="4707"/>
                  </a:lnTo>
                  <a:lnTo>
                    <a:pt x="5673" y="4847"/>
                  </a:lnTo>
                  <a:lnTo>
                    <a:pt x="5565" y="4984"/>
                  </a:lnTo>
                  <a:lnTo>
                    <a:pt x="5451" y="5112"/>
                  </a:lnTo>
                  <a:lnTo>
                    <a:pt x="5329" y="5231"/>
                  </a:lnTo>
                  <a:lnTo>
                    <a:pt x="5200" y="5345"/>
                  </a:lnTo>
                  <a:lnTo>
                    <a:pt x="5064" y="5451"/>
                  </a:lnTo>
                  <a:lnTo>
                    <a:pt x="4922" y="5547"/>
                  </a:lnTo>
                  <a:lnTo>
                    <a:pt x="4775" y="5636"/>
                  </a:lnTo>
                  <a:lnTo>
                    <a:pt x="4619" y="5715"/>
                  </a:lnTo>
                  <a:lnTo>
                    <a:pt x="4461" y="5785"/>
                  </a:lnTo>
                  <a:lnTo>
                    <a:pt x="4296" y="5846"/>
                  </a:lnTo>
                  <a:lnTo>
                    <a:pt x="4126" y="5895"/>
                  </a:lnTo>
                  <a:lnTo>
                    <a:pt x="3954" y="5935"/>
                  </a:lnTo>
                  <a:lnTo>
                    <a:pt x="3776" y="5963"/>
                  </a:lnTo>
                  <a:lnTo>
                    <a:pt x="3597" y="5982"/>
                  </a:lnTo>
                  <a:lnTo>
                    <a:pt x="3411" y="5988"/>
                  </a:lnTo>
                  <a:lnTo>
                    <a:pt x="3241" y="5982"/>
                  </a:lnTo>
                  <a:lnTo>
                    <a:pt x="3073" y="5967"/>
                  </a:lnTo>
                  <a:lnTo>
                    <a:pt x="2908" y="5942"/>
                  </a:lnTo>
                  <a:lnTo>
                    <a:pt x="2746" y="5908"/>
                  </a:lnTo>
                  <a:lnTo>
                    <a:pt x="2587" y="5865"/>
                  </a:lnTo>
                  <a:lnTo>
                    <a:pt x="2434" y="5812"/>
                  </a:lnTo>
                  <a:lnTo>
                    <a:pt x="2282" y="5751"/>
                  </a:lnTo>
                  <a:lnTo>
                    <a:pt x="2137" y="5681"/>
                  </a:lnTo>
                  <a:lnTo>
                    <a:pt x="2001" y="5746"/>
                  </a:lnTo>
                  <a:lnTo>
                    <a:pt x="1866" y="5804"/>
                  </a:lnTo>
                  <a:lnTo>
                    <a:pt x="1736" y="5855"/>
                  </a:lnTo>
                  <a:lnTo>
                    <a:pt x="1605" y="5901"/>
                  </a:lnTo>
                  <a:lnTo>
                    <a:pt x="1481" y="5939"/>
                  </a:lnTo>
                  <a:lnTo>
                    <a:pt x="1358" y="5969"/>
                  </a:lnTo>
                  <a:lnTo>
                    <a:pt x="1237" y="5994"/>
                  </a:lnTo>
                  <a:lnTo>
                    <a:pt x="1121" y="6009"/>
                  </a:lnTo>
                  <a:lnTo>
                    <a:pt x="1008" y="6020"/>
                  </a:lnTo>
                  <a:lnTo>
                    <a:pt x="900" y="6022"/>
                  </a:lnTo>
                  <a:lnTo>
                    <a:pt x="796" y="6016"/>
                  </a:lnTo>
                  <a:lnTo>
                    <a:pt x="696" y="6003"/>
                  </a:lnTo>
                  <a:lnTo>
                    <a:pt x="601" y="5982"/>
                  </a:lnTo>
                  <a:lnTo>
                    <a:pt x="511" y="5954"/>
                  </a:lnTo>
                  <a:lnTo>
                    <a:pt x="425" y="5916"/>
                  </a:lnTo>
                  <a:lnTo>
                    <a:pt x="344" y="5872"/>
                  </a:lnTo>
                  <a:lnTo>
                    <a:pt x="270" y="5818"/>
                  </a:lnTo>
                  <a:lnTo>
                    <a:pt x="202" y="5757"/>
                  </a:lnTo>
                  <a:lnTo>
                    <a:pt x="155" y="5704"/>
                  </a:lnTo>
                  <a:lnTo>
                    <a:pt x="115" y="5642"/>
                  </a:lnTo>
                  <a:lnTo>
                    <a:pt x="81" y="5574"/>
                  </a:lnTo>
                  <a:lnTo>
                    <a:pt x="53" y="5496"/>
                  </a:lnTo>
                  <a:lnTo>
                    <a:pt x="32" y="5411"/>
                  </a:lnTo>
                  <a:lnTo>
                    <a:pt x="15" y="5320"/>
                  </a:lnTo>
                  <a:lnTo>
                    <a:pt x="4" y="5224"/>
                  </a:lnTo>
                  <a:lnTo>
                    <a:pt x="0" y="5120"/>
                  </a:lnTo>
                  <a:lnTo>
                    <a:pt x="2" y="5010"/>
                  </a:lnTo>
                  <a:lnTo>
                    <a:pt x="9" y="4895"/>
                  </a:lnTo>
                  <a:lnTo>
                    <a:pt x="23" y="4774"/>
                  </a:lnTo>
                  <a:lnTo>
                    <a:pt x="42" y="4649"/>
                  </a:lnTo>
                  <a:lnTo>
                    <a:pt x="68" y="4520"/>
                  </a:lnTo>
                  <a:lnTo>
                    <a:pt x="98" y="4386"/>
                  </a:lnTo>
                  <a:lnTo>
                    <a:pt x="136" y="4250"/>
                  </a:lnTo>
                  <a:lnTo>
                    <a:pt x="180" y="4108"/>
                  </a:lnTo>
                  <a:lnTo>
                    <a:pt x="229" y="3966"/>
                  </a:lnTo>
                  <a:lnTo>
                    <a:pt x="284" y="3819"/>
                  </a:lnTo>
                  <a:lnTo>
                    <a:pt x="346" y="3671"/>
                  </a:lnTo>
                  <a:lnTo>
                    <a:pt x="414" y="3522"/>
                  </a:lnTo>
                  <a:lnTo>
                    <a:pt x="488" y="3369"/>
                  </a:lnTo>
                  <a:lnTo>
                    <a:pt x="567" y="3217"/>
                  </a:lnTo>
                  <a:lnTo>
                    <a:pt x="652" y="3062"/>
                  </a:lnTo>
                  <a:lnTo>
                    <a:pt x="743" y="2909"/>
                  </a:lnTo>
                  <a:lnTo>
                    <a:pt x="841" y="2754"/>
                  </a:lnTo>
                  <a:lnTo>
                    <a:pt x="945" y="2601"/>
                  </a:lnTo>
                  <a:lnTo>
                    <a:pt x="1055" y="2448"/>
                  </a:lnTo>
                  <a:lnTo>
                    <a:pt x="1172" y="2294"/>
                  </a:lnTo>
                  <a:lnTo>
                    <a:pt x="1293" y="2143"/>
                  </a:lnTo>
                  <a:lnTo>
                    <a:pt x="1422" y="1994"/>
                  </a:lnTo>
                  <a:lnTo>
                    <a:pt x="1556" y="1846"/>
                  </a:lnTo>
                  <a:lnTo>
                    <a:pt x="1698" y="1701"/>
                  </a:lnTo>
                  <a:lnTo>
                    <a:pt x="1711" y="1687"/>
                  </a:lnTo>
                  <a:lnTo>
                    <a:pt x="1730" y="1668"/>
                  </a:lnTo>
                  <a:lnTo>
                    <a:pt x="1755" y="1644"/>
                  </a:lnTo>
                  <a:lnTo>
                    <a:pt x="1785" y="1615"/>
                  </a:lnTo>
                  <a:lnTo>
                    <a:pt x="1817" y="1583"/>
                  </a:lnTo>
                  <a:lnTo>
                    <a:pt x="1851" y="1549"/>
                  </a:lnTo>
                  <a:lnTo>
                    <a:pt x="1885" y="1513"/>
                  </a:lnTo>
                  <a:lnTo>
                    <a:pt x="1921" y="1479"/>
                  </a:lnTo>
                  <a:lnTo>
                    <a:pt x="1957" y="1443"/>
                  </a:lnTo>
                  <a:lnTo>
                    <a:pt x="1991" y="1409"/>
                  </a:lnTo>
                  <a:lnTo>
                    <a:pt x="2023" y="1377"/>
                  </a:lnTo>
                  <a:lnTo>
                    <a:pt x="2054" y="1349"/>
                  </a:lnTo>
                  <a:lnTo>
                    <a:pt x="2078" y="1326"/>
                  </a:lnTo>
                  <a:lnTo>
                    <a:pt x="2097" y="1307"/>
                  </a:lnTo>
                  <a:lnTo>
                    <a:pt x="2110" y="1294"/>
                  </a:lnTo>
                  <a:lnTo>
                    <a:pt x="1940" y="1381"/>
                  </a:lnTo>
                  <a:lnTo>
                    <a:pt x="1779" y="1474"/>
                  </a:lnTo>
                  <a:lnTo>
                    <a:pt x="1624" y="1574"/>
                  </a:lnTo>
                  <a:lnTo>
                    <a:pt x="1475" y="1682"/>
                  </a:lnTo>
                  <a:lnTo>
                    <a:pt x="1333" y="1797"/>
                  </a:lnTo>
                  <a:lnTo>
                    <a:pt x="1195" y="1918"/>
                  </a:lnTo>
                  <a:lnTo>
                    <a:pt x="1063" y="2048"/>
                  </a:lnTo>
                  <a:lnTo>
                    <a:pt x="932" y="2187"/>
                  </a:lnTo>
                  <a:lnTo>
                    <a:pt x="806" y="2332"/>
                  </a:lnTo>
                  <a:lnTo>
                    <a:pt x="681" y="2487"/>
                  </a:lnTo>
                  <a:lnTo>
                    <a:pt x="728" y="2321"/>
                  </a:lnTo>
                  <a:lnTo>
                    <a:pt x="783" y="2162"/>
                  </a:lnTo>
                  <a:lnTo>
                    <a:pt x="849" y="2005"/>
                  </a:lnTo>
                  <a:lnTo>
                    <a:pt x="923" y="1854"/>
                  </a:lnTo>
                  <a:lnTo>
                    <a:pt x="1006" y="1708"/>
                  </a:lnTo>
                  <a:lnTo>
                    <a:pt x="1097" y="1568"/>
                  </a:lnTo>
                  <a:lnTo>
                    <a:pt x="1197" y="1434"/>
                  </a:lnTo>
                  <a:lnTo>
                    <a:pt x="1303" y="1305"/>
                  </a:lnTo>
                  <a:lnTo>
                    <a:pt x="1418" y="1184"/>
                  </a:lnTo>
                  <a:lnTo>
                    <a:pt x="1539" y="1071"/>
                  </a:lnTo>
                  <a:lnTo>
                    <a:pt x="1666" y="963"/>
                  </a:lnTo>
                  <a:lnTo>
                    <a:pt x="1800" y="863"/>
                  </a:lnTo>
                  <a:lnTo>
                    <a:pt x="1940" y="772"/>
                  </a:lnTo>
                  <a:lnTo>
                    <a:pt x="2086" y="687"/>
                  </a:lnTo>
                  <a:lnTo>
                    <a:pt x="2237" y="613"/>
                  </a:lnTo>
                  <a:lnTo>
                    <a:pt x="2392" y="547"/>
                  </a:lnTo>
                  <a:lnTo>
                    <a:pt x="2553" y="490"/>
                  </a:lnTo>
                  <a:lnTo>
                    <a:pt x="2717" y="443"/>
                  </a:lnTo>
                  <a:lnTo>
                    <a:pt x="2886" y="405"/>
                  </a:lnTo>
                  <a:lnTo>
                    <a:pt x="3058" y="379"/>
                  </a:lnTo>
                  <a:lnTo>
                    <a:pt x="3233" y="362"/>
                  </a:lnTo>
                  <a:lnTo>
                    <a:pt x="3411" y="356"/>
                  </a:lnTo>
                  <a:lnTo>
                    <a:pt x="3519" y="358"/>
                  </a:lnTo>
                  <a:lnTo>
                    <a:pt x="3627" y="363"/>
                  </a:lnTo>
                  <a:lnTo>
                    <a:pt x="3778" y="299"/>
                  </a:lnTo>
                  <a:lnTo>
                    <a:pt x="3926" y="242"/>
                  </a:lnTo>
                  <a:lnTo>
                    <a:pt x="4073" y="191"/>
                  </a:lnTo>
                  <a:lnTo>
                    <a:pt x="4215" y="146"/>
                  </a:lnTo>
                  <a:lnTo>
                    <a:pt x="4355" y="106"/>
                  </a:lnTo>
                  <a:lnTo>
                    <a:pt x="4491" y="72"/>
                  </a:lnTo>
                  <a:lnTo>
                    <a:pt x="4623" y="46"/>
                  </a:lnTo>
                  <a:lnTo>
                    <a:pt x="4750" y="25"/>
                  </a:lnTo>
                  <a:lnTo>
                    <a:pt x="4873" y="10"/>
                  </a:lnTo>
                  <a:lnTo>
                    <a:pt x="4990" y="2"/>
                  </a:lnTo>
                  <a:lnTo>
                    <a:pt x="5102" y="0"/>
                  </a:lnTo>
                  <a:close/>
                </a:path>
              </a:pathLst>
            </a:custGeom>
            <a:solidFill>
              <a:srgbClr val="188DC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44" name="Freeform 35">
              <a:extLst>
                <a:ext uri="{FF2B5EF4-FFF2-40B4-BE49-F238E27FC236}">
                  <a16:creationId xmlns:a16="http://schemas.microsoft.com/office/drawing/2014/main" id="{CF90C6DC-8D7F-414F-B41D-DFA8ECC2BED9}"/>
                </a:ext>
              </a:extLst>
            </p:cNvPr>
            <p:cNvSpPr>
              <a:spLocks noEditPoints="1"/>
            </p:cNvSpPr>
            <p:nvPr/>
          </p:nvSpPr>
          <p:spPr bwMode="auto">
            <a:xfrm>
              <a:off x="4657217" y="5305863"/>
              <a:ext cx="297263" cy="296970"/>
            </a:xfrm>
            <a:custGeom>
              <a:avLst/>
              <a:gdLst>
                <a:gd name="T0" fmla="*/ 1860 w 4068"/>
                <a:gd name="T1" fmla="*/ 1977 h 4064"/>
                <a:gd name="T2" fmla="*/ 1882 w 4068"/>
                <a:gd name="T3" fmla="*/ 2110 h 4064"/>
                <a:gd name="T4" fmla="*/ 2008 w 4068"/>
                <a:gd name="T5" fmla="*/ 2167 h 4064"/>
                <a:gd name="T6" fmla="*/ 2123 w 4068"/>
                <a:gd name="T7" fmla="*/ 2096 h 4064"/>
                <a:gd name="T8" fmla="*/ 2797 w 4068"/>
                <a:gd name="T9" fmla="*/ 640 h 4064"/>
                <a:gd name="T10" fmla="*/ 2346 w 4068"/>
                <a:gd name="T11" fmla="*/ 2284 h 4064"/>
                <a:gd name="T12" fmla="*/ 2151 w 4068"/>
                <a:gd name="T13" fmla="*/ 2428 h 4064"/>
                <a:gd name="T14" fmla="*/ 1565 w 4068"/>
                <a:gd name="T15" fmla="*/ 2070 h 4064"/>
                <a:gd name="T16" fmla="*/ 1620 w 4068"/>
                <a:gd name="T17" fmla="*/ 1805 h 4064"/>
                <a:gd name="T18" fmla="*/ 2033 w 4068"/>
                <a:gd name="T19" fmla="*/ 291 h 4064"/>
                <a:gd name="T20" fmla="*/ 1484 w 4068"/>
                <a:gd name="T21" fmla="*/ 380 h 4064"/>
                <a:gd name="T22" fmla="*/ 1005 w 4068"/>
                <a:gd name="T23" fmla="*/ 627 h 4064"/>
                <a:gd name="T24" fmla="*/ 627 w 4068"/>
                <a:gd name="T25" fmla="*/ 1004 h 4064"/>
                <a:gd name="T26" fmla="*/ 380 w 4068"/>
                <a:gd name="T27" fmla="*/ 1482 h 4064"/>
                <a:gd name="T28" fmla="*/ 291 w 4068"/>
                <a:gd name="T29" fmla="*/ 2033 h 4064"/>
                <a:gd name="T30" fmla="*/ 380 w 4068"/>
                <a:gd name="T31" fmla="*/ 2583 h 4064"/>
                <a:gd name="T32" fmla="*/ 627 w 4068"/>
                <a:gd name="T33" fmla="*/ 3061 h 4064"/>
                <a:gd name="T34" fmla="*/ 1005 w 4068"/>
                <a:gd name="T35" fmla="*/ 3438 h 4064"/>
                <a:gd name="T36" fmla="*/ 1484 w 4068"/>
                <a:gd name="T37" fmla="*/ 3684 h 4064"/>
                <a:gd name="T38" fmla="*/ 2033 w 4068"/>
                <a:gd name="T39" fmla="*/ 3773 h 4064"/>
                <a:gd name="T40" fmla="*/ 2585 w 4068"/>
                <a:gd name="T41" fmla="*/ 3684 h 4064"/>
                <a:gd name="T42" fmla="*/ 3064 w 4068"/>
                <a:gd name="T43" fmla="*/ 3438 h 4064"/>
                <a:gd name="T44" fmla="*/ 3442 w 4068"/>
                <a:gd name="T45" fmla="*/ 3061 h 4064"/>
                <a:gd name="T46" fmla="*/ 3688 w 4068"/>
                <a:gd name="T47" fmla="*/ 2583 h 4064"/>
                <a:gd name="T48" fmla="*/ 3777 w 4068"/>
                <a:gd name="T49" fmla="*/ 2033 h 4064"/>
                <a:gd name="T50" fmla="*/ 3688 w 4068"/>
                <a:gd name="T51" fmla="*/ 1482 h 4064"/>
                <a:gd name="T52" fmla="*/ 3442 w 4068"/>
                <a:gd name="T53" fmla="*/ 1004 h 4064"/>
                <a:gd name="T54" fmla="*/ 3064 w 4068"/>
                <a:gd name="T55" fmla="*/ 627 h 4064"/>
                <a:gd name="T56" fmla="*/ 2585 w 4068"/>
                <a:gd name="T57" fmla="*/ 380 h 4064"/>
                <a:gd name="T58" fmla="*/ 2033 w 4068"/>
                <a:gd name="T59" fmla="*/ 291 h 4064"/>
                <a:gd name="T60" fmla="*/ 2517 w 4068"/>
                <a:gd name="T61" fmla="*/ 58 h 4064"/>
                <a:gd name="T62" fmla="*/ 3060 w 4068"/>
                <a:gd name="T63" fmla="*/ 278 h 4064"/>
                <a:gd name="T64" fmla="*/ 3512 w 4068"/>
                <a:gd name="T65" fmla="*/ 637 h 4064"/>
                <a:gd name="T66" fmla="*/ 3846 w 4068"/>
                <a:gd name="T67" fmla="*/ 1109 h 4064"/>
                <a:gd name="T68" fmla="*/ 4036 w 4068"/>
                <a:gd name="T69" fmla="*/ 1667 h 4064"/>
                <a:gd name="T70" fmla="*/ 4053 w 4068"/>
                <a:gd name="T71" fmla="*/ 2277 h 4064"/>
                <a:gd name="T72" fmla="*/ 3896 w 4068"/>
                <a:gd name="T73" fmla="*/ 2850 h 4064"/>
                <a:gd name="T74" fmla="*/ 3590 w 4068"/>
                <a:gd name="T75" fmla="*/ 3342 h 4064"/>
                <a:gd name="T76" fmla="*/ 3159 w 4068"/>
                <a:gd name="T77" fmla="*/ 3725 h 4064"/>
                <a:gd name="T78" fmla="*/ 2632 w 4068"/>
                <a:gd name="T79" fmla="*/ 3975 h 4064"/>
                <a:gd name="T80" fmla="*/ 2033 w 4068"/>
                <a:gd name="T81" fmla="*/ 4064 h 4064"/>
                <a:gd name="T82" fmla="*/ 1437 w 4068"/>
                <a:gd name="T83" fmla="*/ 3975 h 4064"/>
                <a:gd name="T84" fmla="*/ 909 w 4068"/>
                <a:gd name="T85" fmla="*/ 3725 h 4064"/>
                <a:gd name="T86" fmla="*/ 479 w 4068"/>
                <a:gd name="T87" fmla="*/ 3342 h 4064"/>
                <a:gd name="T88" fmla="*/ 172 w 4068"/>
                <a:gd name="T89" fmla="*/ 2850 h 4064"/>
                <a:gd name="T90" fmla="*/ 15 w 4068"/>
                <a:gd name="T91" fmla="*/ 2277 h 4064"/>
                <a:gd name="T92" fmla="*/ 33 w 4068"/>
                <a:gd name="T93" fmla="*/ 1667 h 4064"/>
                <a:gd name="T94" fmla="*/ 223 w 4068"/>
                <a:gd name="T95" fmla="*/ 1109 h 4064"/>
                <a:gd name="T96" fmla="*/ 555 w 4068"/>
                <a:gd name="T97" fmla="*/ 637 h 4064"/>
                <a:gd name="T98" fmla="*/ 1007 w 4068"/>
                <a:gd name="T99" fmla="*/ 278 h 4064"/>
                <a:gd name="T100" fmla="*/ 1552 w 4068"/>
                <a:gd name="T101" fmla="*/ 58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68" h="4064">
                  <a:moveTo>
                    <a:pt x="1919" y="1903"/>
                  </a:moveTo>
                  <a:lnTo>
                    <a:pt x="1902" y="1915"/>
                  </a:lnTo>
                  <a:lnTo>
                    <a:pt x="1886" y="1931"/>
                  </a:lnTo>
                  <a:lnTo>
                    <a:pt x="1872" y="1950"/>
                  </a:lnTo>
                  <a:lnTo>
                    <a:pt x="1860" y="1977"/>
                  </a:lnTo>
                  <a:lnTo>
                    <a:pt x="1854" y="2004"/>
                  </a:lnTo>
                  <a:lnTo>
                    <a:pt x="1852" y="2033"/>
                  </a:lnTo>
                  <a:lnTo>
                    <a:pt x="1857" y="2060"/>
                  </a:lnTo>
                  <a:lnTo>
                    <a:pt x="1867" y="2086"/>
                  </a:lnTo>
                  <a:lnTo>
                    <a:pt x="1882" y="2110"/>
                  </a:lnTo>
                  <a:lnTo>
                    <a:pt x="1901" y="2131"/>
                  </a:lnTo>
                  <a:lnTo>
                    <a:pt x="1925" y="2149"/>
                  </a:lnTo>
                  <a:lnTo>
                    <a:pt x="1951" y="2160"/>
                  </a:lnTo>
                  <a:lnTo>
                    <a:pt x="1980" y="2167"/>
                  </a:lnTo>
                  <a:lnTo>
                    <a:pt x="2008" y="2167"/>
                  </a:lnTo>
                  <a:lnTo>
                    <a:pt x="2036" y="2162"/>
                  </a:lnTo>
                  <a:lnTo>
                    <a:pt x="2062" y="2154"/>
                  </a:lnTo>
                  <a:lnTo>
                    <a:pt x="2085" y="2139"/>
                  </a:lnTo>
                  <a:lnTo>
                    <a:pt x="2106" y="2119"/>
                  </a:lnTo>
                  <a:lnTo>
                    <a:pt x="2123" y="2096"/>
                  </a:lnTo>
                  <a:lnTo>
                    <a:pt x="2135" y="2068"/>
                  </a:lnTo>
                  <a:lnTo>
                    <a:pt x="2140" y="2041"/>
                  </a:lnTo>
                  <a:lnTo>
                    <a:pt x="2140" y="2013"/>
                  </a:lnTo>
                  <a:lnTo>
                    <a:pt x="1919" y="1903"/>
                  </a:lnTo>
                  <a:close/>
                  <a:moveTo>
                    <a:pt x="2797" y="640"/>
                  </a:moveTo>
                  <a:lnTo>
                    <a:pt x="2470" y="2177"/>
                  </a:lnTo>
                  <a:lnTo>
                    <a:pt x="2414" y="2149"/>
                  </a:lnTo>
                  <a:lnTo>
                    <a:pt x="2397" y="2196"/>
                  </a:lnTo>
                  <a:lnTo>
                    <a:pt x="2375" y="2240"/>
                  </a:lnTo>
                  <a:lnTo>
                    <a:pt x="2346" y="2284"/>
                  </a:lnTo>
                  <a:lnTo>
                    <a:pt x="2314" y="2322"/>
                  </a:lnTo>
                  <a:lnTo>
                    <a:pt x="2277" y="2355"/>
                  </a:lnTo>
                  <a:lnTo>
                    <a:pt x="2237" y="2385"/>
                  </a:lnTo>
                  <a:lnTo>
                    <a:pt x="2195" y="2410"/>
                  </a:lnTo>
                  <a:lnTo>
                    <a:pt x="2151" y="2428"/>
                  </a:lnTo>
                  <a:lnTo>
                    <a:pt x="2104" y="2443"/>
                  </a:lnTo>
                  <a:lnTo>
                    <a:pt x="2057" y="2452"/>
                  </a:lnTo>
                  <a:lnTo>
                    <a:pt x="1272" y="3279"/>
                  </a:lnTo>
                  <a:lnTo>
                    <a:pt x="1575" y="2123"/>
                  </a:lnTo>
                  <a:lnTo>
                    <a:pt x="1565" y="2070"/>
                  </a:lnTo>
                  <a:lnTo>
                    <a:pt x="1563" y="2017"/>
                  </a:lnTo>
                  <a:lnTo>
                    <a:pt x="1567" y="1962"/>
                  </a:lnTo>
                  <a:lnTo>
                    <a:pt x="1578" y="1909"/>
                  </a:lnTo>
                  <a:lnTo>
                    <a:pt x="1595" y="1856"/>
                  </a:lnTo>
                  <a:lnTo>
                    <a:pt x="1620" y="1805"/>
                  </a:lnTo>
                  <a:lnTo>
                    <a:pt x="1633" y="1785"/>
                  </a:lnTo>
                  <a:lnTo>
                    <a:pt x="1648" y="1767"/>
                  </a:lnTo>
                  <a:lnTo>
                    <a:pt x="1599" y="1742"/>
                  </a:lnTo>
                  <a:lnTo>
                    <a:pt x="2797" y="640"/>
                  </a:lnTo>
                  <a:close/>
                  <a:moveTo>
                    <a:pt x="2033" y="291"/>
                  </a:moveTo>
                  <a:lnTo>
                    <a:pt x="1919" y="294"/>
                  </a:lnTo>
                  <a:lnTo>
                    <a:pt x="1807" y="305"/>
                  </a:lnTo>
                  <a:lnTo>
                    <a:pt x="1697" y="324"/>
                  </a:lnTo>
                  <a:lnTo>
                    <a:pt x="1589" y="349"/>
                  </a:lnTo>
                  <a:lnTo>
                    <a:pt x="1484" y="380"/>
                  </a:lnTo>
                  <a:lnTo>
                    <a:pt x="1381" y="418"/>
                  </a:lnTo>
                  <a:lnTo>
                    <a:pt x="1282" y="461"/>
                  </a:lnTo>
                  <a:lnTo>
                    <a:pt x="1185" y="511"/>
                  </a:lnTo>
                  <a:lnTo>
                    <a:pt x="1093" y="566"/>
                  </a:lnTo>
                  <a:lnTo>
                    <a:pt x="1005" y="627"/>
                  </a:lnTo>
                  <a:lnTo>
                    <a:pt x="921" y="692"/>
                  </a:lnTo>
                  <a:lnTo>
                    <a:pt x="840" y="764"/>
                  </a:lnTo>
                  <a:lnTo>
                    <a:pt x="765" y="839"/>
                  </a:lnTo>
                  <a:lnTo>
                    <a:pt x="693" y="920"/>
                  </a:lnTo>
                  <a:lnTo>
                    <a:pt x="627" y="1004"/>
                  </a:lnTo>
                  <a:lnTo>
                    <a:pt x="567" y="1092"/>
                  </a:lnTo>
                  <a:lnTo>
                    <a:pt x="511" y="1184"/>
                  </a:lnTo>
                  <a:lnTo>
                    <a:pt x="461" y="1281"/>
                  </a:lnTo>
                  <a:lnTo>
                    <a:pt x="418" y="1380"/>
                  </a:lnTo>
                  <a:lnTo>
                    <a:pt x="380" y="1482"/>
                  </a:lnTo>
                  <a:lnTo>
                    <a:pt x="349" y="1587"/>
                  </a:lnTo>
                  <a:lnTo>
                    <a:pt x="324" y="1695"/>
                  </a:lnTo>
                  <a:lnTo>
                    <a:pt x="305" y="1805"/>
                  </a:lnTo>
                  <a:lnTo>
                    <a:pt x="294" y="1918"/>
                  </a:lnTo>
                  <a:lnTo>
                    <a:pt x="291" y="2033"/>
                  </a:lnTo>
                  <a:lnTo>
                    <a:pt x="294" y="2146"/>
                  </a:lnTo>
                  <a:lnTo>
                    <a:pt x="305" y="2259"/>
                  </a:lnTo>
                  <a:lnTo>
                    <a:pt x="324" y="2370"/>
                  </a:lnTo>
                  <a:lnTo>
                    <a:pt x="349" y="2478"/>
                  </a:lnTo>
                  <a:lnTo>
                    <a:pt x="380" y="2583"/>
                  </a:lnTo>
                  <a:lnTo>
                    <a:pt x="418" y="2685"/>
                  </a:lnTo>
                  <a:lnTo>
                    <a:pt x="461" y="2784"/>
                  </a:lnTo>
                  <a:lnTo>
                    <a:pt x="511" y="2881"/>
                  </a:lnTo>
                  <a:lnTo>
                    <a:pt x="567" y="2972"/>
                  </a:lnTo>
                  <a:lnTo>
                    <a:pt x="627" y="3061"/>
                  </a:lnTo>
                  <a:lnTo>
                    <a:pt x="693" y="3145"/>
                  </a:lnTo>
                  <a:lnTo>
                    <a:pt x="765" y="3226"/>
                  </a:lnTo>
                  <a:lnTo>
                    <a:pt x="840" y="3301"/>
                  </a:lnTo>
                  <a:lnTo>
                    <a:pt x="921" y="3372"/>
                  </a:lnTo>
                  <a:lnTo>
                    <a:pt x="1005" y="3438"/>
                  </a:lnTo>
                  <a:lnTo>
                    <a:pt x="1093" y="3499"/>
                  </a:lnTo>
                  <a:lnTo>
                    <a:pt x="1185" y="3553"/>
                  </a:lnTo>
                  <a:lnTo>
                    <a:pt x="1282" y="3604"/>
                  </a:lnTo>
                  <a:lnTo>
                    <a:pt x="1381" y="3647"/>
                  </a:lnTo>
                  <a:lnTo>
                    <a:pt x="1484" y="3684"/>
                  </a:lnTo>
                  <a:lnTo>
                    <a:pt x="1589" y="3717"/>
                  </a:lnTo>
                  <a:lnTo>
                    <a:pt x="1697" y="3741"/>
                  </a:lnTo>
                  <a:lnTo>
                    <a:pt x="1807" y="3759"/>
                  </a:lnTo>
                  <a:lnTo>
                    <a:pt x="1919" y="3770"/>
                  </a:lnTo>
                  <a:lnTo>
                    <a:pt x="2033" y="3773"/>
                  </a:lnTo>
                  <a:lnTo>
                    <a:pt x="2148" y="3770"/>
                  </a:lnTo>
                  <a:lnTo>
                    <a:pt x="2261" y="3759"/>
                  </a:lnTo>
                  <a:lnTo>
                    <a:pt x="2372" y="3741"/>
                  </a:lnTo>
                  <a:lnTo>
                    <a:pt x="2480" y="3717"/>
                  </a:lnTo>
                  <a:lnTo>
                    <a:pt x="2585" y="3684"/>
                  </a:lnTo>
                  <a:lnTo>
                    <a:pt x="2688" y="3647"/>
                  </a:lnTo>
                  <a:lnTo>
                    <a:pt x="2787" y="3604"/>
                  </a:lnTo>
                  <a:lnTo>
                    <a:pt x="2882" y="3553"/>
                  </a:lnTo>
                  <a:lnTo>
                    <a:pt x="2975" y="3499"/>
                  </a:lnTo>
                  <a:lnTo>
                    <a:pt x="3064" y="3438"/>
                  </a:lnTo>
                  <a:lnTo>
                    <a:pt x="3148" y="3372"/>
                  </a:lnTo>
                  <a:lnTo>
                    <a:pt x="3229" y="3301"/>
                  </a:lnTo>
                  <a:lnTo>
                    <a:pt x="3304" y="3226"/>
                  </a:lnTo>
                  <a:lnTo>
                    <a:pt x="3375" y="3145"/>
                  </a:lnTo>
                  <a:lnTo>
                    <a:pt x="3442" y="3061"/>
                  </a:lnTo>
                  <a:lnTo>
                    <a:pt x="3502" y="2972"/>
                  </a:lnTo>
                  <a:lnTo>
                    <a:pt x="3557" y="2881"/>
                  </a:lnTo>
                  <a:lnTo>
                    <a:pt x="3607" y="2784"/>
                  </a:lnTo>
                  <a:lnTo>
                    <a:pt x="3651" y="2685"/>
                  </a:lnTo>
                  <a:lnTo>
                    <a:pt x="3688" y="2583"/>
                  </a:lnTo>
                  <a:lnTo>
                    <a:pt x="3720" y="2478"/>
                  </a:lnTo>
                  <a:lnTo>
                    <a:pt x="3745" y="2370"/>
                  </a:lnTo>
                  <a:lnTo>
                    <a:pt x="3762" y="2259"/>
                  </a:lnTo>
                  <a:lnTo>
                    <a:pt x="3773" y="2146"/>
                  </a:lnTo>
                  <a:lnTo>
                    <a:pt x="3777" y="2033"/>
                  </a:lnTo>
                  <a:lnTo>
                    <a:pt x="3773" y="1918"/>
                  </a:lnTo>
                  <a:lnTo>
                    <a:pt x="3762" y="1805"/>
                  </a:lnTo>
                  <a:lnTo>
                    <a:pt x="3745" y="1695"/>
                  </a:lnTo>
                  <a:lnTo>
                    <a:pt x="3720" y="1587"/>
                  </a:lnTo>
                  <a:lnTo>
                    <a:pt x="3688" y="1482"/>
                  </a:lnTo>
                  <a:lnTo>
                    <a:pt x="3651" y="1380"/>
                  </a:lnTo>
                  <a:lnTo>
                    <a:pt x="3607" y="1281"/>
                  </a:lnTo>
                  <a:lnTo>
                    <a:pt x="3557" y="1184"/>
                  </a:lnTo>
                  <a:lnTo>
                    <a:pt x="3502" y="1092"/>
                  </a:lnTo>
                  <a:lnTo>
                    <a:pt x="3442" y="1004"/>
                  </a:lnTo>
                  <a:lnTo>
                    <a:pt x="3375" y="920"/>
                  </a:lnTo>
                  <a:lnTo>
                    <a:pt x="3304" y="839"/>
                  </a:lnTo>
                  <a:lnTo>
                    <a:pt x="3229" y="764"/>
                  </a:lnTo>
                  <a:lnTo>
                    <a:pt x="3148" y="692"/>
                  </a:lnTo>
                  <a:lnTo>
                    <a:pt x="3064" y="627"/>
                  </a:lnTo>
                  <a:lnTo>
                    <a:pt x="2975" y="566"/>
                  </a:lnTo>
                  <a:lnTo>
                    <a:pt x="2882" y="511"/>
                  </a:lnTo>
                  <a:lnTo>
                    <a:pt x="2787" y="461"/>
                  </a:lnTo>
                  <a:lnTo>
                    <a:pt x="2688" y="418"/>
                  </a:lnTo>
                  <a:lnTo>
                    <a:pt x="2585" y="380"/>
                  </a:lnTo>
                  <a:lnTo>
                    <a:pt x="2480" y="349"/>
                  </a:lnTo>
                  <a:lnTo>
                    <a:pt x="2372" y="324"/>
                  </a:lnTo>
                  <a:lnTo>
                    <a:pt x="2261" y="305"/>
                  </a:lnTo>
                  <a:lnTo>
                    <a:pt x="2148" y="294"/>
                  </a:lnTo>
                  <a:lnTo>
                    <a:pt x="2033" y="291"/>
                  </a:lnTo>
                  <a:close/>
                  <a:moveTo>
                    <a:pt x="2033" y="0"/>
                  </a:moveTo>
                  <a:lnTo>
                    <a:pt x="2158" y="4"/>
                  </a:lnTo>
                  <a:lnTo>
                    <a:pt x="2279" y="15"/>
                  </a:lnTo>
                  <a:lnTo>
                    <a:pt x="2399" y="33"/>
                  </a:lnTo>
                  <a:lnTo>
                    <a:pt x="2517" y="58"/>
                  </a:lnTo>
                  <a:lnTo>
                    <a:pt x="2632" y="90"/>
                  </a:lnTo>
                  <a:lnTo>
                    <a:pt x="2744" y="127"/>
                  </a:lnTo>
                  <a:lnTo>
                    <a:pt x="2852" y="172"/>
                  </a:lnTo>
                  <a:lnTo>
                    <a:pt x="2959" y="223"/>
                  </a:lnTo>
                  <a:lnTo>
                    <a:pt x="3060" y="278"/>
                  </a:lnTo>
                  <a:lnTo>
                    <a:pt x="3159" y="340"/>
                  </a:lnTo>
                  <a:lnTo>
                    <a:pt x="3253" y="407"/>
                  </a:lnTo>
                  <a:lnTo>
                    <a:pt x="3344" y="478"/>
                  </a:lnTo>
                  <a:lnTo>
                    <a:pt x="3430" y="555"/>
                  </a:lnTo>
                  <a:lnTo>
                    <a:pt x="3512" y="637"/>
                  </a:lnTo>
                  <a:lnTo>
                    <a:pt x="3590" y="723"/>
                  </a:lnTo>
                  <a:lnTo>
                    <a:pt x="3662" y="814"/>
                  </a:lnTo>
                  <a:lnTo>
                    <a:pt x="3729" y="909"/>
                  </a:lnTo>
                  <a:lnTo>
                    <a:pt x="3791" y="1006"/>
                  </a:lnTo>
                  <a:lnTo>
                    <a:pt x="3846" y="1109"/>
                  </a:lnTo>
                  <a:lnTo>
                    <a:pt x="3896" y="1214"/>
                  </a:lnTo>
                  <a:lnTo>
                    <a:pt x="3940" y="1323"/>
                  </a:lnTo>
                  <a:lnTo>
                    <a:pt x="3979" y="1435"/>
                  </a:lnTo>
                  <a:lnTo>
                    <a:pt x="4010" y="1550"/>
                  </a:lnTo>
                  <a:lnTo>
                    <a:pt x="4036" y="1667"/>
                  </a:lnTo>
                  <a:lnTo>
                    <a:pt x="4053" y="1787"/>
                  </a:lnTo>
                  <a:lnTo>
                    <a:pt x="4064" y="1909"/>
                  </a:lnTo>
                  <a:lnTo>
                    <a:pt x="4068" y="2033"/>
                  </a:lnTo>
                  <a:lnTo>
                    <a:pt x="4064" y="2156"/>
                  </a:lnTo>
                  <a:lnTo>
                    <a:pt x="4053" y="2277"/>
                  </a:lnTo>
                  <a:lnTo>
                    <a:pt x="4036" y="2397"/>
                  </a:lnTo>
                  <a:lnTo>
                    <a:pt x="4010" y="2515"/>
                  </a:lnTo>
                  <a:lnTo>
                    <a:pt x="3979" y="2630"/>
                  </a:lnTo>
                  <a:lnTo>
                    <a:pt x="3940" y="2741"/>
                  </a:lnTo>
                  <a:lnTo>
                    <a:pt x="3896" y="2850"/>
                  </a:lnTo>
                  <a:lnTo>
                    <a:pt x="3846" y="2956"/>
                  </a:lnTo>
                  <a:lnTo>
                    <a:pt x="3791" y="3058"/>
                  </a:lnTo>
                  <a:lnTo>
                    <a:pt x="3729" y="3156"/>
                  </a:lnTo>
                  <a:lnTo>
                    <a:pt x="3662" y="3250"/>
                  </a:lnTo>
                  <a:lnTo>
                    <a:pt x="3590" y="3342"/>
                  </a:lnTo>
                  <a:lnTo>
                    <a:pt x="3512" y="3427"/>
                  </a:lnTo>
                  <a:lnTo>
                    <a:pt x="3430" y="3509"/>
                  </a:lnTo>
                  <a:lnTo>
                    <a:pt x="3344" y="3587"/>
                  </a:lnTo>
                  <a:lnTo>
                    <a:pt x="3253" y="3658"/>
                  </a:lnTo>
                  <a:lnTo>
                    <a:pt x="3159" y="3725"/>
                  </a:lnTo>
                  <a:lnTo>
                    <a:pt x="3060" y="3787"/>
                  </a:lnTo>
                  <a:lnTo>
                    <a:pt x="2959" y="3843"/>
                  </a:lnTo>
                  <a:lnTo>
                    <a:pt x="2852" y="3893"/>
                  </a:lnTo>
                  <a:lnTo>
                    <a:pt x="2744" y="3937"/>
                  </a:lnTo>
                  <a:lnTo>
                    <a:pt x="2632" y="3975"/>
                  </a:lnTo>
                  <a:lnTo>
                    <a:pt x="2517" y="4006"/>
                  </a:lnTo>
                  <a:lnTo>
                    <a:pt x="2399" y="4032"/>
                  </a:lnTo>
                  <a:lnTo>
                    <a:pt x="2279" y="4049"/>
                  </a:lnTo>
                  <a:lnTo>
                    <a:pt x="2158" y="4060"/>
                  </a:lnTo>
                  <a:lnTo>
                    <a:pt x="2033" y="4064"/>
                  </a:lnTo>
                  <a:lnTo>
                    <a:pt x="1911" y="4060"/>
                  </a:lnTo>
                  <a:lnTo>
                    <a:pt x="1788" y="4049"/>
                  </a:lnTo>
                  <a:lnTo>
                    <a:pt x="1668" y="4032"/>
                  </a:lnTo>
                  <a:lnTo>
                    <a:pt x="1552" y="4006"/>
                  </a:lnTo>
                  <a:lnTo>
                    <a:pt x="1437" y="3975"/>
                  </a:lnTo>
                  <a:lnTo>
                    <a:pt x="1324" y="3937"/>
                  </a:lnTo>
                  <a:lnTo>
                    <a:pt x="1215" y="3893"/>
                  </a:lnTo>
                  <a:lnTo>
                    <a:pt x="1110" y="3843"/>
                  </a:lnTo>
                  <a:lnTo>
                    <a:pt x="1007" y="3787"/>
                  </a:lnTo>
                  <a:lnTo>
                    <a:pt x="909" y="3725"/>
                  </a:lnTo>
                  <a:lnTo>
                    <a:pt x="814" y="3658"/>
                  </a:lnTo>
                  <a:lnTo>
                    <a:pt x="724" y="3587"/>
                  </a:lnTo>
                  <a:lnTo>
                    <a:pt x="637" y="3509"/>
                  </a:lnTo>
                  <a:lnTo>
                    <a:pt x="555" y="3427"/>
                  </a:lnTo>
                  <a:lnTo>
                    <a:pt x="479" y="3342"/>
                  </a:lnTo>
                  <a:lnTo>
                    <a:pt x="407" y="3250"/>
                  </a:lnTo>
                  <a:lnTo>
                    <a:pt x="340" y="3156"/>
                  </a:lnTo>
                  <a:lnTo>
                    <a:pt x="278" y="3058"/>
                  </a:lnTo>
                  <a:lnTo>
                    <a:pt x="223" y="2956"/>
                  </a:lnTo>
                  <a:lnTo>
                    <a:pt x="172" y="2850"/>
                  </a:lnTo>
                  <a:lnTo>
                    <a:pt x="127" y="2741"/>
                  </a:lnTo>
                  <a:lnTo>
                    <a:pt x="90" y="2630"/>
                  </a:lnTo>
                  <a:lnTo>
                    <a:pt x="58" y="2515"/>
                  </a:lnTo>
                  <a:lnTo>
                    <a:pt x="33" y="2397"/>
                  </a:lnTo>
                  <a:lnTo>
                    <a:pt x="15" y="2277"/>
                  </a:lnTo>
                  <a:lnTo>
                    <a:pt x="3" y="2156"/>
                  </a:lnTo>
                  <a:lnTo>
                    <a:pt x="0" y="2033"/>
                  </a:lnTo>
                  <a:lnTo>
                    <a:pt x="3" y="1909"/>
                  </a:lnTo>
                  <a:lnTo>
                    <a:pt x="15" y="1787"/>
                  </a:lnTo>
                  <a:lnTo>
                    <a:pt x="33" y="1667"/>
                  </a:lnTo>
                  <a:lnTo>
                    <a:pt x="58" y="1550"/>
                  </a:lnTo>
                  <a:lnTo>
                    <a:pt x="90" y="1435"/>
                  </a:lnTo>
                  <a:lnTo>
                    <a:pt x="127" y="1323"/>
                  </a:lnTo>
                  <a:lnTo>
                    <a:pt x="172" y="1214"/>
                  </a:lnTo>
                  <a:lnTo>
                    <a:pt x="223" y="1109"/>
                  </a:lnTo>
                  <a:lnTo>
                    <a:pt x="278" y="1006"/>
                  </a:lnTo>
                  <a:lnTo>
                    <a:pt x="340" y="909"/>
                  </a:lnTo>
                  <a:lnTo>
                    <a:pt x="407" y="814"/>
                  </a:lnTo>
                  <a:lnTo>
                    <a:pt x="479" y="723"/>
                  </a:lnTo>
                  <a:lnTo>
                    <a:pt x="555" y="637"/>
                  </a:lnTo>
                  <a:lnTo>
                    <a:pt x="637" y="555"/>
                  </a:lnTo>
                  <a:lnTo>
                    <a:pt x="724" y="478"/>
                  </a:lnTo>
                  <a:lnTo>
                    <a:pt x="814" y="407"/>
                  </a:lnTo>
                  <a:lnTo>
                    <a:pt x="909" y="340"/>
                  </a:lnTo>
                  <a:lnTo>
                    <a:pt x="1007" y="278"/>
                  </a:lnTo>
                  <a:lnTo>
                    <a:pt x="1110" y="223"/>
                  </a:lnTo>
                  <a:lnTo>
                    <a:pt x="1215" y="172"/>
                  </a:lnTo>
                  <a:lnTo>
                    <a:pt x="1324" y="127"/>
                  </a:lnTo>
                  <a:lnTo>
                    <a:pt x="1437" y="90"/>
                  </a:lnTo>
                  <a:lnTo>
                    <a:pt x="1552" y="58"/>
                  </a:lnTo>
                  <a:lnTo>
                    <a:pt x="1668" y="33"/>
                  </a:lnTo>
                  <a:lnTo>
                    <a:pt x="1788" y="15"/>
                  </a:lnTo>
                  <a:lnTo>
                    <a:pt x="1911" y="4"/>
                  </a:lnTo>
                  <a:lnTo>
                    <a:pt x="2033" y="0"/>
                  </a:lnTo>
                  <a:close/>
                </a:path>
              </a:pathLst>
            </a:custGeom>
            <a:solidFill>
              <a:srgbClr val="188DC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grpSp>
      <p:sp>
        <p:nvSpPr>
          <p:cNvPr id="249" name="TextBox 248">
            <a:extLst>
              <a:ext uri="{FF2B5EF4-FFF2-40B4-BE49-F238E27FC236}">
                <a16:creationId xmlns:a16="http://schemas.microsoft.com/office/drawing/2014/main" id="{9724A1B9-CC8D-4272-8142-B08004832722}"/>
              </a:ext>
            </a:extLst>
          </p:cNvPr>
          <p:cNvSpPr txBox="1"/>
          <p:nvPr/>
        </p:nvSpPr>
        <p:spPr>
          <a:xfrm>
            <a:off x="2188704" y="5513665"/>
            <a:ext cx="1128222" cy="276999"/>
          </a:xfrm>
          <a:prstGeom prst="rect">
            <a:avLst/>
          </a:prstGeom>
          <a:noFill/>
        </p:spPr>
        <p:txBody>
          <a:bodyPr wrap="square" rtlCol="0">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B9BD5"/>
                </a:solidFill>
                <a:effectLst/>
                <a:uLnTx/>
                <a:uFillTx/>
                <a:latin typeface="Roboto Condensed" panose="02000000000000000000" pitchFamily="2" charset="0"/>
                <a:ea typeface="Roboto Condensed" panose="02000000000000000000" pitchFamily="2" charset="0"/>
                <a:cs typeface="+mn-cs"/>
              </a:rPr>
              <a:t>Desktops</a:t>
            </a:r>
          </a:p>
        </p:txBody>
      </p:sp>
      <p:sp>
        <p:nvSpPr>
          <p:cNvPr id="250" name="TextBox 249">
            <a:extLst>
              <a:ext uri="{FF2B5EF4-FFF2-40B4-BE49-F238E27FC236}">
                <a16:creationId xmlns:a16="http://schemas.microsoft.com/office/drawing/2014/main" id="{AF74A9B8-BF53-4532-9327-32540682C0CF}"/>
              </a:ext>
            </a:extLst>
          </p:cNvPr>
          <p:cNvSpPr txBox="1"/>
          <p:nvPr/>
        </p:nvSpPr>
        <p:spPr>
          <a:xfrm>
            <a:off x="5347429" y="5438854"/>
            <a:ext cx="2095772" cy="276999"/>
          </a:xfrm>
          <a:prstGeom prst="rect">
            <a:avLst/>
          </a:prstGeom>
          <a:noFill/>
        </p:spPr>
        <p:txBody>
          <a:bodyPr wrap="square" rtlCol="0">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B9BD5"/>
                </a:solidFill>
                <a:effectLst/>
                <a:uLnTx/>
                <a:uFillTx/>
                <a:latin typeface="Roboto Condensed" panose="02000000000000000000" pitchFamily="2" charset="0"/>
                <a:ea typeface="Roboto Condensed" panose="02000000000000000000" pitchFamily="2" charset="0"/>
                <a:cs typeface="+mn-cs"/>
              </a:rPr>
              <a:t>Mobile Devices</a:t>
            </a:r>
          </a:p>
        </p:txBody>
      </p:sp>
      <p:grpSp>
        <p:nvGrpSpPr>
          <p:cNvPr id="251" name="Group 250"/>
          <p:cNvGrpSpPr/>
          <p:nvPr/>
        </p:nvGrpSpPr>
        <p:grpSpPr>
          <a:xfrm>
            <a:off x="5806227" y="5714552"/>
            <a:ext cx="1178175" cy="398680"/>
            <a:chOff x="6757244" y="5302729"/>
            <a:chExt cx="1095690" cy="370768"/>
          </a:xfrm>
        </p:grpSpPr>
        <p:sp>
          <p:nvSpPr>
            <p:cNvPr id="252" name="Freeform 1893">
              <a:extLst>
                <a:ext uri="{FF2B5EF4-FFF2-40B4-BE49-F238E27FC236}">
                  <a16:creationId xmlns:a16="http://schemas.microsoft.com/office/drawing/2014/main" id="{CDCFB2DB-3653-49A8-9FC0-EB41C9983AA0}"/>
                </a:ext>
              </a:extLst>
            </p:cNvPr>
            <p:cNvSpPr>
              <a:spLocks noEditPoints="1"/>
            </p:cNvSpPr>
            <p:nvPr/>
          </p:nvSpPr>
          <p:spPr bwMode="auto">
            <a:xfrm>
              <a:off x="7612254" y="5303833"/>
              <a:ext cx="240680" cy="368561"/>
            </a:xfrm>
            <a:custGeom>
              <a:avLst/>
              <a:gdLst>
                <a:gd name="T0" fmla="*/ 632 w 722"/>
                <a:gd name="T1" fmla="*/ 120 h 902"/>
                <a:gd name="T2" fmla="*/ 572 w 722"/>
                <a:gd name="T3" fmla="*/ 600 h 902"/>
                <a:gd name="T4" fmla="*/ 572 w 722"/>
                <a:gd name="T5" fmla="*/ 721 h 902"/>
                <a:gd name="T6" fmla="*/ 602 w 722"/>
                <a:gd name="T7" fmla="*/ 812 h 902"/>
                <a:gd name="T8" fmla="*/ 602 w 722"/>
                <a:gd name="T9" fmla="*/ 812 h 902"/>
                <a:gd name="T10" fmla="*/ 512 w 722"/>
                <a:gd name="T11" fmla="*/ 600 h 902"/>
                <a:gd name="T12" fmla="*/ 482 w 722"/>
                <a:gd name="T13" fmla="*/ 691 h 902"/>
                <a:gd name="T14" fmla="*/ 482 w 722"/>
                <a:gd name="T15" fmla="*/ 812 h 902"/>
                <a:gd name="T16" fmla="*/ 421 w 722"/>
                <a:gd name="T17" fmla="*/ 630 h 902"/>
                <a:gd name="T18" fmla="*/ 421 w 722"/>
                <a:gd name="T19" fmla="*/ 630 h 902"/>
                <a:gd name="T20" fmla="*/ 421 w 722"/>
                <a:gd name="T21" fmla="*/ 691 h 902"/>
                <a:gd name="T22" fmla="*/ 391 w 722"/>
                <a:gd name="T23" fmla="*/ 781 h 902"/>
                <a:gd name="T24" fmla="*/ 301 w 722"/>
                <a:gd name="T25" fmla="*/ 630 h 902"/>
                <a:gd name="T26" fmla="*/ 331 w 722"/>
                <a:gd name="T27" fmla="*/ 721 h 902"/>
                <a:gd name="T28" fmla="*/ 331 w 722"/>
                <a:gd name="T29" fmla="*/ 721 h 902"/>
                <a:gd name="T30" fmla="*/ 331 w 722"/>
                <a:gd name="T31" fmla="*/ 781 h 902"/>
                <a:gd name="T32" fmla="*/ 211 w 722"/>
                <a:gd name="T33" fmla="*/ 600 h 902"/>
                <a:gd name="T34" fmla="*/ 211 w 722"/>
                <a:gd name="T35" fmla="*/ 721 h 902"/>
                <a:gd name="T36" fmla="*/ 241 w 722"/>
                <a:gd name="T37" fmla="*/ 812 h 902"/>
                <a:gd name="T38" fmla="*/ 241 w 722"/>
                <a:gd name="T39" fmla="*/ 812 h 902"/>
                <a:gd name="T40" fmla="*/ 151 w 722"/>
                <a:gd name="T41" fmla="*/ 600 h 902"/>
                <a:gd name="T42" fmla="*/ 120 w 722"/>
                <a:gd name="T43" fmla="*/ 691 h 902"/>
                <a:gd name="T44" fmla="*/ 120 w 722"/>
                <a:gd name="T45" fmla="*/ 812 h 902"/>
                <a:gd name="T46" fmla="*/ 271 w 722"/>
                <a:gd name="T47" fmla="*/ 60 h 902"/>
                <a:gd name="T48" fmla="*/ 469 w 722"/>
                <a:gd name="T49" fmla="*/ 63 h 902"/>
                <a:gd name="T50" fmla="*/ 475 w 722"/>
                <a:gd name="T51" fmla="*/ 71 h 902"/>
                <a:gd name="T52" fmla="*/ 473 w 722"/>
                <a:gd name="T53" fmla="*/ 83 h 902"/>
                <a:gd name="T54" fmla="*/ 464 w 722"/>
                <a:gd name="T55" fmla="*/ 90 h 902"/>
                <a:gd name="T56" fmla="*/ 265 w 722"/>
                <a:gd name="T57" fmla="*/ 89 h 902"/>
                <a:gd name="T58" fmla="*/ 257 w 722"/>
                <a:gd name="T59" fmla="*/ 81 h 902"/>
                <a:gd name="T60" fmla="*/ 257 w 722"/>
                <a:gd name="T61" fmla="*/ 69 h 902"/>
                <a:gd name="T62" fmla="*/ 265 w 722"/>
                <a:gd name="T63" fmla="*/ 61 h 902"/>
                <a:gd name="T64" fmla="*/ 650 w 722"/>
                <a:gd name="T65" fmla="*/ 0 h 902"/>
                <a:gd name="T66" fmla="*/ 62 w 722"/>
                <a:gd name="T67" fmla="*/ 3 h 902"/>
                <a:gd name="T68" fmla="*/ 38 w 722"/>
                <a:gd name="T69" fmla="*/ 15 h 902"/>
                <a:gd name="T70" fmla="*/ 10 w 722"/>
                <a:gd name="T71" fmla="*/ 46 h 902"/>
                <a:gd name="T72" fmla="*/ 0 w 722"/>
                <a:gd name="T73" fmla="*/ 69 h 902"/>
                <a:gd name="T74" fmla="*/ 7 w 722"/>
                <a:gd name="T75" fmla="*/ 801 h 902"/>
                <a:gd name="T76" fmla="*/ 31 w 722"/>
                <a:gd name="T77" fmla="*/ 847 h 902"/>
                <a:gd name="T78" fmla="*/ 68 w 722"/>
                <a:gd name="T79" fmla="*/ 880 h 902"/>
                <a:gd name="T80" fmla="*/ 113 w 722"/>
                <a:gd name="T81" fmla="*/ 898 h 902"/>
                <a:gd name="T82" fmla="*/ 606 w 722"/>
                <a:gd name="T83" fmla="*/ 901 h 902"/>
                <a:gd name="T84" fmla="*/ 655 w 722"/>
                <a:gd name="T85" fmla="*/ 886 h 902"/>
                <a:gd name="T86" fmla="*/ 692 w 722"/>
                <a:gd name="T87" fmla="*/ 854 h 902"/>
                <a:gd name="T88" fmla="*/ 716 w 722"/>
                <a:gd name="T89" fmla="*/ 810 h 902"/>
                <a:gd name="T90" fmla="*/ 722 w 722"/>
                <a:gd name="T91" fmla="*/ 71 h 902"/>
                <a:gd name="T92" fmla="*/ 716 w 722"/>
                <a:gd name="T93" fmla="*/ 44 h 902"/>
                <a:gd name="T94" fmla="*/ 701 w 722"/>
                <a:gd name="T95" fmla="*/ 21 h 902"/>
                <a:gd name="T96" fmla="*/ 678 w 722"/>
                <a:gd name="T97" fmla="*/ 5 h 902"/>
                <a:gd name="T98" fmla="*/ 650 w 722"/>
                <a:gd name="T9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902">
                  <a:moveTo>
                    <a:pt x="632" y="510"/>
                  </a:moveTo>
                  <a:lnTo>
                    <a:pt x="90" y="510"/>
                  </a:lnTo>
                  <a:lnTo>
                    <a:pt x="90" y="120"/>
                  </a:lnTo>
                  <a:lnTo>
                    <a:pt x="632" y="120"/>
                  </a:lnTo>
                  <a:lnTo>
                    <a:pt x="632" y="510"/>
                  </a:lnTo>
                  <a:close/>
                  <a:moveTo>
                    <a:pt x="602" y="630"/>
                  </a:moveTo>
                  <a:lnTo>
                    <a:pt x="572" y="630"/>
                  </a:lnTo>
                  <a:lnTo>
                    <a:pt x="572" y="600"/>
                  </a:lnTo>
                  <a:lnTo>
                    <a:pt x="602" y="600"/>
                  </a:lnTo>
                  <a:lnTo>
                    <a:pt x="602" y="630"/>
                  </a:lnTo>
                  <a:close/>
                  <a:moveTo>
                    <a:pt x="602" y="721"/>
                  </a:moveTo>
                  <a:lnTo>
                    <a:pt x="572" y="721"/>
                  </a:lnTo>
                  <a:lnTo>
                    <a:pt x="572" y="691"/>
                  </a:lnTo>
                  <a:lnTo>
                    <a:pt x="602" y="691"/>
                  </a:lnTo>
                  <a:lnTo>
                    <a:pt x="602" y="721"/>
                  </a:lnTo>
                  <a:close/>
                  <a:moveTo>
                    <a:pt x="602" y="812"/>
                  </a:moveTo>
                  <a:lnTo>
                    <a:pt x="572" y="812"/>
                  </a:lnTo>
                  <a:lnTo>
                    <a:pt x="572" y="781"/>
                  </a:lnTo>
                  <a:lnTo>
                    <a:pt x="602" y="781"/>
                  </a:lnTo>
                  <a:lnTo>
                    <a:pt x="602" y="812"/>
                  </a:lnTo>
                  <a:close/>
                  <a:moveTo>
                    <a:pt x="512" y="630"/>
                  </a:moveTo>
                  <a:lnTo>
                    <a:pt x="482" y="630"/>
                  </a:lnTo>
                  <a:lnTo>
                    <a:pt x="482" y="600"/>
                  </a:lnTo>
                  <a:lnTo>
                    <a:pt x="512" y="600"/>
                  </a:lnTo>
                  <a:lnTo>
                    <a:pt x="512" y="630"/>
                  </a:lnTo>
                  <a:close/>
                  <a:moveTo>
                    <a:pt x="512" y="721"/>
                  </a:moveTo>
                  <a:lnTo>
                    <a:pt x="482" y="721"/>
                  </a:lnTo>
                  <a:lnTo>
                    <a:pt x="482" y="691"/>
                  </a:lnTo>
                  <a:lnTo>
                    <a:pt x="512" y="691"/>
                  </a:lnTo>
                  <a:lnTo>
                    <a:pt x="512" y="721"/>
                  </a:lnTo>
                  <a:close/>
                  <a:moveTo>
                    <a:pt x="512" y="812"/>
                  </a:moveTo>
                  <a:lnTo>
                    <a:pt x="482" y="812"/>
                  </a:lnTo>
                  <a:lnTo>
                    <a:pt x="482" y="781"/>
                  </a:lnTo>
                  <a:lnTo>
                    <a:pt x="512" y="781"/>
                  </a:lnTo>
                  <a:lnTo>
                    <a:pt x="512" y="812"/>
                  </a:lnTo>
                  <a:close/>
                  <a:moveTo>
                    <a:pt x="421" y="630"/>
                  </a:moveTo>
                  <a:lnTo>
                    <a:pt x="391" y="630"/>
                  </a:lnTo>
                  <a:lnTo>
                    <a:pt x="391" y="600"/>
                  </a:lnTo>
                  <a:lnTo>
                    <a:pt x="421" y="600"/>
                  </a:lnTo>
                  <a:lnTo>
                    <a:pt x="421" y="630"/>
                  </a:lnTo>
                  <a:close/>
                  <a:moveTo>
                    <a:pt x="421" y="721"/>
                  </a:moveTo>
                  <a:lnTo>
                    <a:pt x="391" y="721"/>
                  </a:lnTo>
                  <a:lnTo>
                    <a:pt x="391" y="691"/>
                  </a:lnTo>
                  <a:lnTo>
                    <a:pt x="421" y="691"/>
                  </a:lnTo>
                  <a:lnTo>
                    <a:pt x="421" y="721"/>
                  </a:lnTo>
                  <a:close/>
                  <a:moveTo>
                    <a:pt x="421" y="812"/>
                  </a:moveTo>
                  <a:lnTo>
                    <a:pt x="391" y="812"/>
                  </a:lnTo>
                  <a:lnTo>
                    <a:pt x="391" y="781"/>
                  </a:lnTo>
                  <a:lnTo>
                    <a:pt x="421" y="781"/>
                  </a:lnTo>
                  <a:lnTo>
                    <a:pt x="421" y="812"/>
                  </a:lnTo>
                  <a:close/>
                  <a:moveTo>
                    <a:pt x="331" y="630"/>
                  </a:moveTo>
                  <a:lnTo>
                    <a:pt x="301" y="630"/>
                  </a:lnTo>
                  <a:lnTo>
                    <a:pt x="301" y="600"/>
                  </a:lnTo>
                  <a:lnTo>
                    <a:pt x="331" y="600"/>
                  </a:lnTo>
                  <a:lnTo>
                    <a:pt x="331" y="630"/>
                  </a:lnTo>
                  <a:close/>
                  <a:moveTo>
                    <a:pt x="331" y="721"/>
                  </a:moveTo>
                  <a:lnTo>
                    <a:pt x="301" y="721"/>
                  </a:lnTo>
                  <a:lnTo>
                    <a:pt x="301" y="691"/>
                  </a:lnTo>
                  <a:lnTo>
                    <a:pt x="331" y="691"/>
                  </a:lnTo>
                  <a:lnTo>
                    <a:pt x="331" y="721"/>
                  </a:lnTo>
                  <a:close/>
                  <a:moveTo>
                    <a:pt x="331" y="812"/>
                  </a:moveTo>
                  <a:lnTo>
                    <a:pt x="301" y="812"/>
                  </a:lnTo>
                  <a:lnTo>
                    <a:pt x="301" y="781"/>
                  </a:lnTo>
                  <a:lnTo>
                    <a:pt x="331" y="781"/>
                  </a:lnTo>
                  <a:lnTo>
                    <a:pt x="331" y="812"/>
                  </a:lnTo>
                  <a:close/>
                  <a:moveTo>
                    <a:pt x="241" y="630"/>
                  </a:moveTo>
                  <a:lnTo>
                    <a:pt x="211" y="630"/>
                  </a:lnTo>
                  <a:lnTo>
                    <a:pt x="211" y="600"/>
                  </a:lnTo>
                  <a:lnTo>
                    <a:pt x="241" y="600"/>
                  </a:lnTo>
                  <a:lnTo>
                    <a:pt x="241" y="630"/>
                  </a:lnTo>
                  <a:close/>
                  <a:moveTo>
                    <a:pt x="241" y="721"/>
                  </a:moveTo>
                  <a:lnTo>
                    <a:pt x="211" y="721"/>
                  </a:lnTo>
                  <a:lnTo>
                    <a:pt x="211" y="691"/>
                  </a:lnTo>
                  <a:lnTo>
                    <a:pt x="241" y="691"/>
                  </a:lnTo>
                  <a:lnTo>
                    <a:pt x="241" y="721"/>
                  </a:lnTo>
                  <a:close/>
                  <a:moveTo>
                    <a:pt x="241" y="812"/>
                  </a:moveTo>
                  <a:lnTo>
                    <a:pt x="211" y="812"/>
                  </a:lnTo>
                  <a:lnTo>
                    <a:pt x="211" y="781"/>
                  </a:lnTo>
                  <a:lnTo>
                    <a:pt x="241" y="781"/>
                  </a:lnTo>
                  <a:lnTo>
                    <a:pt x="241" y="812"/>
                  </a:lnTo>
                  <a:close/>
                  <a:moveTo>
                    <a:pt x="151" y="630"/>
                  </a:moveTo>
                  <a:lnTo>
                    <a:pt x="120" y="630"/>
                  </a:lnTo>
                  <a:lnTo>
                    <a:pt x="120" y="600"/>
                  </a:lnTo>
                  <a:lnTo>
                    <a:pt x="151" y="600"/>
                  </a:lnTo>
                  <a:lnTo>
                    <a:pt x="151" y="630"/>
                  </a:lnTo>
                  <a:close/>
                  <a:moveTo>
                    <a:pt x="151" y="721"/>
                  </a:moveTo>
                  <a:lnTo>
                    <a:pt x="120" y="721"/>
                  </a:lnTo>
                  <a:lnTo>
                    <a:pt x="120" y="691"/>
                  </a:lnTo>
                  <a:lnTo>
                    <a:pt x="151" y="691"/>
                  </a:lnTo>
                  <a:lnTo>
                    <a:pt x="151" y="721"/>
                  </a:lnTo>
                  <a:close/>
                  <a:moveTo>
                    <a:pt x="151" y="812"/>
                  </a:moveTo>
                  <a:lnTo>
                    <a:pt x="120" y="812"/>
                  </a:lnTo>
                  <a:lnTo>
                    <a:pt x="120" y="781"/>
                  </a:lnTo>
                  <a:lnTo>
                    <a:pt x="151" y="781"/>
                  </a:lnTo>
                  <a:lnTo>
                    <a:pt x="151" y="812"/>
                  </a:lnTo>
                  <a:close/>
                  <a:moveTo>
                    <a:pt x="271" y="60"/>
                  </a:moveTo>
                  <a:lnTo>
                    <a:pt x="460" y="60"/>
                  </a:lnTo>
                  <a:lnTo>
                    <a:pt x="464" y="60"/>
                  </a:lnTo>
                  <a:lnTo>
                    <a:pt x="466" y="61"/>
                  </a:lnTo>
                  <a:lnTo>
                    <a:pt x="469" y="63"/>
                  </a:lnTo>
                  <a:lnTo>
                    <a:pt x="471" y="64"/>
                  </a:lnTo>
                  <a:lnTo>
                    <a:pt x="473" y="66"/>
                  </a:lnTo>
                  <a:lnTo>
                    <a:pt x="474" y="69"/>
                  </a:lnTo>
                  <a:lnTo>
                    <a:pt x="475" y="71"/>
                  </a:lnTo>
                  <a:lnTo>
                    <a:pt x="475" y="75"/>
                  </a:lnTo>
                  <a:lnTo>
                    <a:pt x="475" y="78"/>
                  </a:lnTo>
                  <a:lnTo>
                    <a:pt x="474" y="81"/>
                  </a:lnTo>
                  <a:lnTo>
                    <a:pt x="473" y="83"/>
                  </a:lnTo>
                  <a:lnTo>
                    <a:pt x="471" y="85"/>
                  </a:lnTo>
                  <a:lnTo>
                    <a:pt x="469" y="87"/>
                  </a:lnTo>
                  <a:lnTo>
                    <a:pt x="466" y="89"/>
                  </a:lnTo>
                  <a:lnTo>
                    <a:pt x="464" y="90"/>
                  </a:lnTo>
                  <a:lnTo>
                    <a:pt x="460" y="90"/>
                  </a:lnTo>
                  <a:lnTo>
                    <a:pt x="271" y="90"/>
                  </a:lnTo>
                  <a:lnTo>
                    <a:pt x="268" y="90"/>
                  </a:lnTo>
                  <a:lnTo>
                    <a:pt x="265" y="89"/>
                  </a:lnTo>
                  <a:lnTo>
                    <a:pt x="263" y="87"/>
                  </a:lnTo>
                  <a:lnTo>
                    <a:pt x="260" y="85"/>
                  </a:lnTo>
                  <a:lnTo>
                    <a:pt x="259" y="83"/>
                  </a:lnTo>
                  <a:lnTo>
                    <a:pt x="257" y="81"/>
                  </a:lnTo>
                  <a:lnTo>
                    <a:pt x="257" y="78"/>
                  </a:lnTo>
                  <a:lnTo>
                    <a:pt x="256" y="75"/>
                  </a:lnTo>
                  <a:lnTo>
                    <a:pt x="257" y="71"/>
                  </a:lnTo>
                  <a:lnTo>
                    <a:pt x="257" y="69"/>
                  </a:lnTo>
                  <a:lnTo>
                    <a:pt x="259" y="66"/>
                  </a:lnTo>
                  <a:lnTo>
                    <a:pt x="260" y="64"/>
                  </a:lnTo>
                  <a:lnTo>
                    <a:pt x="263" y="63"/>
                  </a:lnTo>
                  <a:lnTo>
                    <a:pt x="265" y="61"/>
                  </a:lnTo>
                  <a:lnTo>
                    <a:pt x="268" y="60"/>
                  </a:lnTo>
                  <a:lnTo>
                    <a:pt x="271" y="60"/>
                  </a:lnTo>
                  <a:lnTo>
                    <a:pt x="271" y="60"/>
                  </a:lnTo>
                  <a:close/>
                  <a:moveTo>
                    <a:pt x="650" y="0"/>
                  </a:moveTo>
                  <a:lnTo>
                    <a:pt x="82" y="0"/>
                  </a:lnTo>
                  <a:lnTo>
                    <a:pt x="74" y="0"/>
                  </a:lnTo>
                  <a:lnTo>
                    <a:pt x="68" y="1"/>
                  </a:lnTo>
                  <a:lnTo>
                    <a:pt x="62" y="3"/>
                  </a:lnTo>
                  <a:lnTo>
                    <a:pt x="55" y="5"/>
                  </a:lnTo>
                  <a:lnTo>
                    <a:pt x="50" y="7"/>
                  </a:lnTo>
                  <a:lnTo>
                    <a:pt x="43" y="10"/>
                  </a:lnTo>
                  <a:lnTo>
                    <a:pt x="38" y="15"/>
                  </a:lnTo>
                  <a:lnTo>
                    <a:pt x="33" y="19"/>
                  </a:lnTo>
                  <a:lnTo>
                    <a:pt x="22" y="29"/>
                  </a:lnTo>
                  <a:lnTo>
                    <a:pt x="13" y="39"/>
                  </a:lnTo>
                  <a:lnTo>
                    <a:pt x="10" y="46"/>
                  </a:lnTo>
                  <a:lnTo>
                    <a:pt x="7" y="53"/>
                  </a:lnTo>
                  <a:lnTo>
                    <a:pt x="4" y="60"/>
                  </a:lnTo>
                  <a:lnTo>
                    <a:pt x="1" y="67"/>
                  </a:lnTo>
                  <a:lnTo>
                    <a:pt x="0" y="69"/>
                  </a:lnTo>
                  <a:lnTo>
                    <a:pt x="0" y="773"/>
                  </a:lnTo>
                  <a:lnTo>
                    <a:pt x="0" y="775"/>
                  </a:lnTo>
                  <a:lnTo>
                    <a:pt x="4" y="788"/>
                  </a:lnTo>
                  <a:lnTo>
                    <a:pt x="7" y="801"/>
                  </a:lnTo>
                  <a:lnTo>
                    <a:pt x="11" y="814"/>
                  </a:lnTo>
                  <a:lnTo>
                    <a:pt x="18" y="825"/>
                  </a:lnTo>
                  <a:lnTo>
                    <a:pt x="24" y="836"/>
                  </a:lnTo>
                  <a:lnTo>
                    <a:pt x="31" y="847"/>
                  </a:lnTo>
                  <a:lnTo>
                    <a:pt x="39" y="857"/>
                  </a:lnTo>
                  <a:lnTo>
                    <a:pt x="48" y="865"/>
                  </a:lnTo>
                  <a:lnTo>
                    <a:pt x="57" y="873"/>
                  </a:lnTo>
                  <a:lnTo>
                    <a:pt x="68" y="880"/>
                  </a:lnTo>
                  <a:lnTo>
                    <a:pt x="79" y="887"/>
                  </a:lnTo>
                  <a:lnTo>
                    <a:pt x="89" y="892"/>
                  </a:lnTo>
                  <a:lnTo>
                    <a:pt x="101" y="896"/>
                  </a:lnTo>
                  <a:lnTo>
                    <a:pt x="113" y="898"/>
                  </a:lnTo>
                  <a:lnTo>
                    <a:pt x="126" y="901"/>
                  </a:lnTo>
                  <a:lnTo>
                    <a:pt x="139" y="902"/>
                  </a:lnTo>
                  <a:lnTo>
                    <a:pt x="593" y="902"/>
                  </a:lnTo>
                  <a:lnTo>
                    <a:pt x="606" y="901"/>
                  </a:lnTo>
                  <a:lnTo>
                    <a:pt x="619" y="898"/>
                  </a:lnTo>
                  <a:lnTo>
                    <a:pt x="631" y="895"/>
                  </a:lnTo>
                  <a:lnTo>
                    <a:pt x="643" y="891"/>
                  </a:lnTo>
                  <a:lnTo>
                    <a:pt x="655" y="886"/>
                  </a:lnTo>
                  <a:lnTo>
                    <a:pt x="665" y="879"/>
                  </a:lnTo>
                  <a:lnTo>
                    <a:pt x="675" y="872"/>
                  </a:lnTo>
                  <a:lnTo>
                    <a:pt x="684" y="863"/>
                  </a:lnTo>
                  <a:lnTo>
                    <a:pt x="692" y="854"/>
                  </a:lnTo>
                  <a:lnTo>
                    <a:pt x="700" y="845"/>
                  </a:lnTo>
                  <a:lnTo>
                    <a:pt x="706" y="834"/>
                  </a:lnTo>
                  <a:lnTo>
                    <a:pt x="711" y="822"/>
                  </a:lnTo>
                  <a:lnTo>
                    <a:pt x="716" y="810"/>
                  </a:lnTo>
                  <a:lnTo>
                    <a:pt x="719" y="799"/>
                  </a:lnTo>
                  <a:lnTo>
                    <a:pt x="721" y="786"/>
                  </a:lnTo>
                  <a:lnTo>
                    <a:pt x="722" y="773"/>
                  </a:lnTo>
                  <a:lnTo>
                    <a:pt x="722" y="71"/>
                  </a:lnTo>
                  <a:lnTo>
                    <a:pt x="721" y="64"/>
                  </a:lnTo>
                  <a:lnTo>
                    <a:pt x="720" y="57"/>
                  </a:lnTo>
                  <a:lnTo>
                    <a:pt x="719" y="50"/>
                  </a:lnTo>
                  <a:lnTo>
                    <a:pt x="716" y="44"/>
                  </a:lnTo>
                  <a:lnTo>
                    <a:pt x="714" y="37"/>
                  </a:lnTo>
                  <a:lnTo>
                    <a:pt x="709" y="32"/>
                  </a:lnTo>
                  <a:lnTo>
                    <a:pt x="705" y="25"/>
                  </a:lnTo>
                  <a:lnTo>
                    <a:pt x="701" y="21"/>
                  </a:lnTo>
                  <a:lnTo>
                    <a:pt x="695" y="16"/>
                  </a:lnTo>
                  <a:lnTo>
                    <a:pt x="690" y="12"/>
                  </a:lnTo>
                  <a:lnTo>
                    <a:pt x="685" y="8"/>
                  </a:lnTo>
                  <a:lnTo>
                    <a:pt x="678" y="5"/>
                  </a:lnTo>
                  <a:lnTo>
                    <a:pt x="672" y="3"/>
                  </a:lnTo>
                  <a:lnTo>
                    <a:pt x="664" y="1"/>
                  </a:lnTo>
                  <a:lnTo>
                    <a:pt x="658" y="0"/>
                  </a:lnTo>
                  <a:lnTo>
                    <a:pt x="650" y="0"/>
                  </a:lnTo>
                  <a:close/>
                </a:path>
              </a:pathLst>
            </a:custGeom>
            <a:solidFill>
              <a:srgbClr val="188DC5"/>
            </a:solidFill>
            <a:ln>
              <a:noFill/>
            </a:ln>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ource Sans Pro"/>
                <a:ea typeface="+mn-ea"/>
                <a:cs typeface="+mn-cs"/>
              </a:endParaRPr>
            </a:p>
          </p:txBody>
        </p:sp>
        <p:grpSp>
          <p:nvGrpSpPr>
            <p:cNvPr id="253" name="Group 252">
              <a:extLst>
                <a:ext uri="{FF2B5EF4-FFF2-40B4-BE49-F238E27FC236}">
                  <a16:creationId xmlns:a16="http://schemas.microsoft.com/office/drawing/2014/main" id="{BAE5B8FE-B9F0-4E69-9D6D-ECF69B7E6231}"/>
                </a:ext>
              </a:extLst>
            </p:cNvPr>
            <p:cNvGrpSpPr/>
            <p:nvPr/>
          </p:nvGrpSpPr>
          <p:grpSpPr>
            <a:xfrm>
              <a:off x="7038996" y="5303833"/>
              <a:ext cx="245707" cy="368561"/>
              <a:chOff x="8170650" y="6349959"/>
              <a:chExt cx="190500" cy="285750"/>
            </a:xfrm>
            <a:solidFill>
              <a:srgbClr val="188DC5"/>
            </a:solidFill>
          </p:grpSpPr>
          <p:sp>
            <p:nvSpPr>
              <p:cNvPr id="262" name="Freeform 1892">
                <a:extLst>
                  <a:ext uri="{FF2B5EF4-FFF2-40B4-BE49-F238E27FC236}">
                    <a16:creationId xmlns:a16="http://schemas.microsoft.com/office/drawing/2014/main" id="{3A3BA6B2-BF62-446E-86B6-6D9BD15FCA8C}"/>
                  </a:ext>
                </a:extLst>
              </p:cNvPr>
              <p:cNvSpPr>
                <a:spLocks noEditPoints="1"/>
              </p:cNvSpPr>
              <p:nvPr/>
            </p:nvSpPr>
            <p:spPr bwMode="auto">
              <a:xfrm>
                <a:off x="8170650" y="6349959"/>
                <a:ext cx="190500" cy="285750"/>
              </a:xfrm>
              <a:custGeom>
                <a:avLst/>
                <a:gdLst>
                  <a:gd name="T0" fmla="*/ 538 w 602"/>
                  <a:gd name="T1" fmla="*/ 694 h 902"/>
                  <a:gd name="T2" fmla="*/ 522 w 602"/>
                  <a:gd name="T3" fmla="*/ 713 h 902"/>
                  <a:gd name="T4" fmla="*/ 497 w 602"/>
                  <a:gd name="T5" fmla="*/ 721 h 902"/>
                  <a:gd name="T6" fmla="*/ 88 w 602"/>
                  <a:gd name="T7" fmla="*/ 717 h 902"/>
                  <a:gd name="T8" fmla="*/ 69 w 602"/>
                  <a:gd name="T9" fmla="*/ 701 h 902"/>
                  <a:gd name="T10" fmla="*/ 60 w 602"/>
                  <a:gd name="T11" fmla="*/ 676 h 902"/>
                  <a:gd name="T12" fmla="*/ 65 w 602"/>
                  <a:gd name="T13" fmla="*/ 148 h 902"/>
                  <a:gd name="T14" fmla="*/ 81 w 602"/>
                  <a:gd name="T15" fmla="*/ 127 h 902"/>
                  <a:gd name="T16" fmla="*/ 105 w 602"/>
                  <a:gd name="T17" fmla="*/ 120 h 902"/>
                  <a:gd name="T18" fmla="*/ 514 w 602"/>
                  <a:gd name="T19" fmla="*/ 123 h 902"/>
                  <a:gd name="T20" fmla="*/ 534 w 602"/>
                  <a:gd name="T21" fmla="*/ 140 h 902"/>
                  <a:gd name="T22" fmla="*/ 542 w 602"/>
                  <a:gd name="T23" fmla="*/ 165 h 902"/>
                  <a:gd name="T24" fmla="*/ 422 w 602"/>
                  <a:gd name="T25" fmla="*/ 812 h 902"/>
                  <a:gd name="T26" fmla="*/ 452 w 602"/>
                  <a:gd name="T27" fmla="*/ 812 h 902"/>
                  <a:gd name="T28" fmla="*/ 391 w 602"/>
                  <a:gd name="T29" fmla="*/ 832 h 902"/>
                  <a:gd name="T30" fmla="*/ 384 w 602"/>
                  <a:gd name="T31" fmla="*/ 838 h 902"/>
                  <a:gd name="T32" fmla="*/ 377 w 602"/>
                  <a:gd name="T33" fmla="*/ 842 h 902"/>
                  <a:gd name="T34" fmla="*/ 220 w 602"/>
                  <a:gd name="T35" fmla="*/ 840 h 902"/>
                  <a:gd name="T36" fmla="*/ 214 w 602"/>
                  <a:gd name="T37" fmla="*/ 834 h 902"/>
                  <a:gd name="T38" fmla="*/ 212 w 602"/>
                  <a:gd name="T39" fmla="*/ 827 h 902"/>
                  <a:gd name="T40" fmla="*/ 213 w 602"/>
                  <a:gd name="T41" fmla="*/ 760 h 902"/>
                  <a:gd name="T42" fmla="*/ 218 w 602"/>
                  <a:gd name="T43" fmla="*/ 754 h 902"/>
                  <a:gd name="T44" fmla="*/ 227 w 602"/>
                  <a:gd name="T45" fmla="*/ 751 h 902"/>
                  <a:gd name="T46" fmla="*/ 382 w 602"/>
                  <a:gd name="T47" fmla="*/ 753 h 902"/>
                  <a:gd name="T48" fmla="*/ 389 w 602"/>
                  <a:gd name="T49" fmla="*/ 758 h 902"/>
                  <a:gd name="T50" fmla="*/ 392 w 602"/>
                  <a:gd name="T51" fmla="*/ 766 h 902"/>
                  <a:gd name="T52" fmla="*/ 150 w 602"/>
                  <a:gd name="T53" fmla="*/ 812 h 902"/>
                  <a:gd name="T54" fmla="*/ 180 w 602"/>
                  <a:gd name="T55" fmla="*/ 812 h 902"/>
                  <a:gd name="T56" fmla="*/ 394 w 602"/>
                  <a:gd name="T57" fmla="*/ 60 h 902"/>
                  <a:gd name="T58" fmla="*/ 402 w 602"/>
                  <a:gd name="T59" fmla="*/ 64 h 902"/>
                  <a:gd name="T60" fmla="*/ 406 w 602"/>
                  <a:gd name="T61" fmla="*/ 71 h 902"/>
                  <a:gd name="T62" fmla="*/ 406 w 602"/>
                  <a:gd name="T63" fmla="*/ 81 h 902"/>
                  <a:gd name="T64" fmla="*/ 399 w 602"/>
                  <a:gd name="T65" fmla="*/ 87 h 902"/>
                  <a:gd name="T66" fmla="*/ 392 w 602"/>
                  <a:gd name="T67" fmla="*/ 90 h 902"/>
                  <a:gd name="T68" fmla="*/ 205 w 602"/>
                  <a:gd name="T69" fmla="*/ 89 h 902"/>
                  <a:gd name="T70" fmla="*/ 199 w 602"/>
                  <a:gd name="T71" fmla="*/ 83 h 902"/>
                  <a:gd name="T72" fmla="*/ 196 w 602"/>
                  <a:gd name="T73" fmla="*/ 75 h 902"/>
                  <a:gd name="T74" fmla="*/ 199 w 602"/>
                  <a:gd name="T75" fmla="*/ 66 h 902"/>
                  <a:gd name="T76" fmla="*/ 205 w 602"/>
                  <a:gd name="T77" fmla="*/ 61 h 902"/>
                  <a:gd name="T78" fmla="*/ 212 w 602"/>
                  <a:gd name="T79" fmla="*/ 60 h 902"/>
                  <a:gd name="T80" fmla="*/ 95 w 602"/>
                  <a:gd name="T81" fmla="*/ 1 h 902"/>
                  <a:gd name="T82" fmla="*/ 65 w 602"/>
                  <a:gd name="T83" fmla="*/ 8 h 902"/>
                  <a:gd name="T84" fmla="*/ 39 w 602"/>
                  <a:gd name="T85" fmla="*/ 24 h 902"/>
                  <a:gd name="T86" fmla="*/ 19 w 602"/>
                  <a:gd name="T87" fmla="*/ 46 h 902"/>
                  <a:gd name="T88" fmla="*/ 6 w 602"/>
                  <a:gd name="T89" fmla="*/ 74 h 902"/>
                  <a:gd name="T90" fmla="*/ 0 w 602"/>
                  <a:gd name="T91" fmla="*/ 105 h 902"/>
                  <a:gd name="T92" fmla="*/ 2 w 602"/>
                  <a:gd name="T93" fmla="*/ 817 h 902"/>
                  <a:gd name="T94" fmla="*/ 13 w 602"/>
                  <a:gd name="T95" fmla="*/ 846 h 902"/>
                  <a:gd name="T96" fmla="*/ 31 w 602"/>
                  <a:gd name="T97" fmla="*/ 871 h 902"/>
                  <a:gd name="T98" fmla="*/ 56 w 602"/>
                  <a:gd name="T99" fmla="*/ 889 h 902"/>
                  <a:gd name="T100" fmla="*/ 85 w 602"/>
                  <a:gd name="T101" fmla="*/ 899 h 902"/>
                  <a:gd name="T102" fmla="*/ 497 w 602"/>
                  <a:gd name="T103" fmla="*/ 902 h 902"/>
                  <a:gd name="T104" fmla="*/ 528 w 602"/>
                  <a:gd name="T105" fmla="*/ 896 h 902"/>
                  <a:gd name="T106" fmla="*/ 555 w 602"/>
                  <a:gd name="T107" fmla="*/ 883 h 902"/>
                  <a:gd name="T108" fmla="*/ 577 w 602"/>
                  <a:gd name="T109" fmla="*/ 863 h 902"/>
                  <a:gd name="T110" fmla="*/ 593 w 602"/>
                  <a:gd name="T111" fmla="*/ 837 h 902"/>
                  <a:gd name="T112" fmla="*/ 601 w 602"/>
                  <a:gd name="T113" fmla="*/ 807 h 902"/>
                  <a:gd name="T114" fmla="*/ 601 w 602"/>
                  <a:gd name="T115" fmla="*/ 94 h 902"/>
                  <a:gd name="T116" fmla="*/ 593 w 602"/>
                  <a:gd name="T117" fmla="*/ 64 h 902"/>
                  <a:gd name="T118" fmla="*/ 577 w 602"/>
                  <a:gd name="T119" fmla="*/ 38 h 902"/>
                  <a:gd name="T120" fmla="*/ 555 w 602"/>
                  <a:gd name="T121" fmla="*/ 18 h 902"/>
                  <a:gd name="T122" fmla="*/ 528 w 602"/>
                  <a:gd name="T123" fmla="*/ 5 h 902"/>
                  <a:gd name="T124" fmla="*/ 497 w 602"/>
                  <a:gd name="T12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 h="902">
                    <a:moveTo>
                      <a:pt x="542" y="676"/>
                    </a:moveTo>
                    <a:lnTo>
                      <a:pt x="541" y="685"/>
                    </a:lnTo>
                    <a:lnTo>
                      <a:pt x="538" y="694"/>
                    </a:lnTo>
                    <a:lnTo>
                      <a:pt x="534" y="701"/>
                    </a:lnTo>
                    <a:lnTo>
                      <a:pt x="528" y="707"/>
                    </a:lnTo>
                    <a:lnTo>
                      <a:pt x="522" y="713"/>
                    </a:lnTo>
                    <a:lnTo>
                      <a:pt x="514" y="717"/>
                    </a:lnTo>
                    <a:lnTo>
                      <a:pt x="505" y="720"/>
                    </a:lnTo>
                    <a:lnTo>
                      <a:pt x="497" y="721"/>
                    </a:lnTo>
                    <a:lnTo>
                      <a:pt x="105" y="721"/>
                    </a:lnTo>
                    <a:lnTo>
                      <a:pt x="97" y="720"/>
                    </a:lnTo>
                    <a:lnTo>
                      <a:pt x="88" y="717"/>
                    </a:lnTo>
                    <a:lnTo>
                      <a:pt x="81" y="713"/>
                    </a:lnTo>
                    <a:lnTo>
                      <a:pt x="74" y="707"/>
                    </a:lnTo>
                    <a:lnTo>
                      <a:pt x="69" y="701"/>
                    </a:lnTo>
                    <a:lnTo>
                      <a:pt x="65" y="694"/>
                    </a:lnTo>
                    <a:lnTo>
                      <a:pt x="61" y="685"/>
                    </a:lnTo>
                    <a:lnTo>
                      <a:pt x="60" y="676"/>
                    </a:lnTo>
                    <a:lnTo>
                      <a:pt x="60" y="165"/>
                    </a:lnTo>
                    <a:lnTo>
                      <a:pt x="61" y="156"/>
                    </a:lnTo>
                    <a:lnTo>
                      <a:pt x="65" y="148"/>
                    </a:lnTo>
                    <a:lnTo>
                      <a:pt x="69" y="140"/>
                    </a:lnTo>
                    <a:lnTo>
                      <a:pt x="74" y="134"/>
                    </a:lnTo>
                    <a:lnTo>
                      <a:pt x="81" y="127"/>
                    </a:lnTo>
                    <a:lnTo>
                      <a:pt x="88" y="124"/>
                    </a:lnTo>
                    <a:lnTo>
                      <a:pt x="97" y="121"/>
                    </a:lnTo>
                    <a:lnTo>
                      <a:pt x="105" y="120"/>
                    </a:lnTo>
                    <a:lnTo>
                      <a:pt x="497" y="120"/>
                    </a:lnTo>
                    <a:lnTo>
                      <a:pt x="505" y="121"/>
                    </a:lnTo>
                    <a:lnTo>
                      <a:pt x="514" y="123"/>
                    </a:lnTo>
                    <a:lnTo>
                      <a:pt x="522" y="127"/>
                    </a:lnTo>
                    <a:lnTo>
                      <a:pt x="528" y="134"/>
                    </a:lnTo>
                    <a:lnTo>
                      <a:pt x="534" y="140"/>
                    </a:lnTo>
                    <a:lnTo>
                      <a:pt x="538" y="148"/>
                    </a:lnTo>
                    <a:lnTo>
                      <a:pt x="541" y="156"/>
                    </a:lnTo>
                    <a:lnTo>
                      <a:pt x="542" y="165"/>
                    </a:lnTo>
                    <a:lnTo>
                      <a:pt x="542" y="676"/>
                    </a:lnTo>
                    <a:close/>
                    <a:moveTo>
                      <a:pt x="452" y="812"/>
                    </a:moveTo>
                    <a:lnTo>
                      <a:pt x="422" y="812"/>
                    </a:lnTo>
                    <a:lnTo>
                      <a:pt x="422" y="781"/>
                    </a:lnTo>
                    <a:lnTo>
                      <a:pt x="452" y="781"/>
                    </a:lnTo>
                    <a:lnTo>
                      <a:pt x="452" y="812"/>
                    </a:lnTo>
                    <a:close/>
                    <a:moveTo>
                      <a:pt x="392" y="827"/>
                    </a:moveTo>
                    <a:lnTo>
                      <a:pt x="391" y="829"/>
                    </a:lnTo>
                    <a:lnTo>
                      <a:pt x="391" y="832"/>
                    </a:lnTo>
                    <a:lnTo>
                      <a:pt x="389" y="834"/>
                    </a:lnTo>
                    <a:lnTo>
                      <a:pt x="387" y="837"/>
                    </a:lnTo>
                    <a:lnTo>
                      <a:pt x="384" y="838"/>
                    </a:lnTo>
                    <a:lnTo>
                      <a:pt x="382" y="840"/>
                    </a:lnTo>
                    <a:lnTo>
                      <a:pt x="379" y="840"/>
                    </a:lnTo>
                    <a:lnTo>
                      <a:pt x="377" y="842"/>
                    </a:lnTo>
                    <a:lnTo>
                      <a:pt x="227" y="842"/>
                    </a:lnTo>
                    <a:lnTo>
                      <a:pt x="223" y="840"/>
                    </a:lnTo>
                    <a:lnTo>
                      <a:pt x="220" y="840"/>
                    </a:lnTo>
                    <a:lnTo>
                      <a:pt x="218" y="838"/>
                    </a:lnTo>
                    <a:lnTo>
                      <a:pt x="216" y="837"/>
                    </a:lnTo>
                    <a:lnTo>
                      <a:pt x="214" y="834"/>
                    </a:lnTo>
                    <a:lnTo>
                      <a:pt x="213" y="832"/>
                    </a:lnTo>
                    <a:lnTo>
                      <a:pt x="212" y="829"/>
                    </a:lnTo>
                    <a:lnTo>
                      <a:pt x="212" y="827"/>
                    </a:lnTo>
                    <a:lnTo>
                      <a:pt x="212" y="766"/>
                    </a:lnTo>
                    <a:lnTo>
                      <a:pt x="212" y="763"/>
                    </a:lnTo>
                    <a:lnTo>
                      <a:pt x="213" y="760"/>
                    </a:lnTo>
                    <a:lnTo>
                      <a:pt x="214" y="758"/>
                    </a:lnTo>
                    <a:lnTo>
                      <a:pt x="216" y="756"/>
                    </a:lnTo>
                    <a:lnTo>
                      <a:pt x="218" y="754"/>
                    </a:lnTo>
                    <a:lnTo>
                      <a:pt x="220" y="753"/>
                    </a:lnTo>
                    <a:lnTo>
                      <a:pt x="223" y="751"/>
                    </a:lnTo>
                    <a:lnTo>
                      <a:pt x="227" y="751"/>
                    </a:lnTo>
                    <a:lnTo>
                      <a:pt x="377" y="751"/>
                    </a:lnTo>
                    <a:lnTo>
                      <a:pt x="379" y="751"/>
                    </a:lnTo>
                    <a:lnTo>
                      <a:pt x="382" y="753"/>
                    </a:lnTo>
                    <a:lnTo>
                      <a:pt x="384" y="754"/>
                    </a:lnTo>
                    <a:lnTo>
                      <a:pt x="387" y="756"/>
                    </a:lnTo>
                    <a:lnTo>
                      <a:pt x="389" y="758"/>
                    </a:lnTo>
                    <a:lnTo>
                      <a:pt x="391" y="760"/>
                    </a:lnTo>
                    <a:lnTo>
                      <a:pt x="391" y="763"/>
                    </a:lnTo>
                    <a:lnTo>
                      <a:pt x="392" y="766"/>
                    </a:lnTo>
                    <a:lnTo>
                      <a:pt x="392" y="827"/>
                    </a:lnTo>
                    <a:close/>
                    <a:moveTo>
                      <a:pt x="180" y="812"/>
                    </a:moveTo>
                    <a:lnTo>
                      <a:pt x="150" y="812"/>
                    </a:lnTo>
                    <a:lnTo>
                      <a:pt x="150" y="781"/>
                    </a:lnTo>
                    <a:lnTo>
                      <a:pt x="180" y="781"/>
                    </a:lnTo>
                    <a:lnTo>
                      <a:pt x="180" y="812"/>
                    </a:lnTo>
                    <a:close/>
                    <a:moveTo>
                      <a:pt x="212" y="60"/>
                    </a:moveTo>
                    <a:lnTo>
                      <a:pt x="392" y="60"/>
                    </a:lnTo>
                    <a:lnTo>
                      <a:pt x="394" y="60"/>
                    </a:lnTo>
                    <a:lnTo>
                      <a:pt x="397" y="61"/>
                    </a:lnTo>
                    <a:lnTo>
                      <a:pt x="399" y="63"/>
                    </a:lnTo>
                    <a:lnTo>
                      <a:pt x="402" y="64"/>
                    </a:lnTo>
                    <a:lnTo>
                      <a:pt x="404" y="66"/>
                    </a:lnTo>
                    <a:lnTo>
                      <a:pt x="406" y="69"/>
                    </a:lnTo>
                    <a:lnTo>
                      <a:pt x="406" y="71"/>
                    </a:lnTo>
                    <a:lnTo>
                      <a:pt x="407" y="75"/>
                    </a:lnTo>
                    <a:lnTo>
                      <a:pt x="406" y="78"/>
                    </a:lnTo>
                    <a:lnTo>
                      <a:pt x="406" y="81"/>
                    </a:lnTo>
                    <a:lnTo>
                      <a:pt x="404" y="83"/>
                    </a:lnTo>
                    <a:lnTo>
                      <a:pt x="402" y="85"/>
                    </a:lnTo>
                    <a:lnTo>
                      <a:pt x="399" y="87"/>
                    </a:lnTo>
                    <a:lnTo>
                      <a:pt x="397" y="89"/>
                    </a:lnTo>
                    <a:lnTo>
                      <a:pt x="394" y="90"/>
                    </a:lnTo>
                    <a:lnTo>
                      <a:pt x="392" y="90"/>
                    </a:lnTo>
                    <a:lnTo>
                      <a:pt x="212" y="90"/>
                    </a:lnTo>
                    <a:lnTo>
                      <a:pt x="208" y="90"/>
                    </a:lnTo>
                    <a:lnTo>
                      <a:pt x="205" y="89"/>
                    </a:lnTo>
                    <a:lnTo>
                      <a:pt x="203" y="87"/>
                    </a:lnTo>
                    <a:lnTo>
                      <a:pt x="201" y="85"/>
                    </a:lnTo>
                    <a:lnTo>
                      <a:pt x="199" y="83"/>
                    </a:lnTo>
                    <a:lnTo>
                      <a:pt x="198" y="81"/>
                    </a:lnTo>
                    <a:lnTo>
                      <a:pt x="197" y="78"/>
                    </a:lnTo>
                    <a:lnTo>
                      <a:pt x="196" y="75"/>
                    </a:lnTo>
                    <a:lnTo>
                      <a:pt x="197" y="71"/>
                    </a:lnTo>
                    <a:lnTo>
                      <a:pt x="198" y="69"/>
                    </a:lnTo>
                    <a:lnTo>
                      <a:pt x="199" y="66"/>
                    </a:lnTo>
                    <a:lnTo>
                      <a:pt x="201" y="64"/>
                    </a:lnTo>
                    <a:lnTo>
                      <a:pt x="203" y="63"/>
                    </a:lnTo>
                    <a:lnTo>
                      <a:pt x="205" y="61"/>
                    </a:lnTo>
                    <a:lnTo>
                      <a:pt x="208" y="60"/>
                    </a:lnTo>
                    <a:lnTo>
                      <a:pt x="212" y="60"/>
                    </a:lnTo>
                    <a:lnTo>
                      <a:pt x="212" y="60"/>
                    </a:lnTo>
                    <a:close/>
                    <a:moveTo>
                      <a:pt x="497" y="0"/>
                    </a:moveTo>
                    <a:lnTo>
                      <a:pt x="105" y="0"/>
                    </a:lnTo>
                    <a:lnTo>
                      <a:pt x="95" y="1"/>
                    </a:lnTo>
                    <a:lnTo>
                      <a:pt x="85" y="2"/>
                    </a:lnTo>
                    <a:lnTo>
                      <a:pt x="74" y="5"/>
                    </a:lnTo>
                    <a:lnTo>
                      <a:pt x="65" y="8"/>
                    </a:lnTo>
                    <a:lnTo>
                      <a:pt x="56" y="12"/>
                    </a:lnTo>
                    <a:lnTo>
                      <a:pt x="47" y="18"/>
                    </a:lnTo>
                    <a:lnTo>
                      <a:pt x="39" y="24"/>
                    </a:lnTo>
                    <a:lnTo>
                      <a:pt x="31" y="31"/>
                    </a:lnTo>
                    <a:lnTo>
                      <a:pt x="25" y="38"/>
                    </a:lnTo>
                    <a:lnTo>
                      <a:pt x="19" y="46"/>
                    </a:lnTo>
                    <a:lnTo>
                      <a:pt x="13" y="54"/>
                    </a:lnTo>
                    <a:lnTo>
                      <a:pt x="9" y="64"/>
                    </a:lnTo>
                    <a:lnTo>
                      <a:pt x="6" y="74"/>
                    </a:lnTo>
                    <a:lnTo>
                      <a:pt x="2" y="83"/>
                    </a:lnTo>
                    <a:lnTo>
                      <a:pt x="1" y="94"/>
                    </a:lnTo>
                    <a:lnTo>
                      <a:pt x="0" y="105"/>
                    </a:lnTo>
                    <a:lnTo>
                      <a:pt x="0" y="796"/>
                    </a:lnTo>
                    <a:lnTo>
                      <a:pt x="1" y="807"/>
                    </a:lnTo>
                    <a:lnTo>
                      <a:pt x="2" y="817"/>
                    </a:lnTo>
                    <a:lnTo>
                      <a:pt x="6" y="828"/>
                    </a:lnTo>
                    <a:lnTo>
                      <a:pt x="9" y="837"/>
                    </a:lnTo>
                    <a:lnTo>
                      <a:pt x="13" y="846"/>
                    </a:lnTo>
                    <a:lnTo>
                      <a:pt x="19" y="854"/>
                    </a:lnTo>
                    <a:lnTo>
                      <a:pt x="25" y="863"/>
                    </a:lnTo>
                    <a:lnTo>
                      <a:pt x="31" y="871"/>
                    </a:lnTo>
                    <a:lnTo>
                      <a:pt x="39" y="877"/>
                    </a:lnTo>
                    <a:lnTo>
                      <a:pt x="47" y="883"/>
                    </a:lnTo>
                    <a:lnTo>
                      <a:pt x="56" y="889"/>
                    </a:lnTo>
                    <a:lnTo>
                      <a:pt x="65" y="893"/>
                    </a:lnTo>
                    <a:lnTo>
                      <a:pt x="74" y="896"/>
                    </a:lnTo>
                    <a:lnTo>
                      <a:pt x="85" y="899"/>
                    </a:lnTo>
                    <a:lnTo>
                      <a:pt x="95" y="901"/>
                    </a:lnTo>
                    <a:lnTo>
                      <a:pt x="105" y="902"/>
                    </a:lnTo>
                    <a:lnTo>
                      <a:pt x="497" y="902"/>
                    </a:lnTo>
                    <a:lnTo>
                      <a:pt x="508" y="901"/>
                    </a:lnTo>
                    <a:lnTo>
                      <a:pt x="517" y="899"/>
                    </a:lnTo>
                    <a:lnTo>
                      <a:pt x="528" y="896"/>
                    </a:lnTo>
                    <a:lnTo>
                      <a:pt x="538" y="893"/>
                    </a:lnTo>
                    <a:lnTo>
                      <a:pt x="546" y="889"/>
                    </a:lnTo>
                    <a:lnTo>
                      <a:pt x="555" y="883"/>
                    </a:lnTo>
                    <a:lnTo>
                      <a:pt x="563" y="877"/>
                    </a:lnTo>
                    <a:lnTo>
                      <a:pt x="571" y="871"/>
                    </a:lnTo>
                    <a:lnTo>
                      <a:pt x="577" y="863"/>
                    </a:lnTo>
                    <a:lnTo>
                      <a:pt x="584" y="854"/>
                    </a:lnTo>
                    <a:lnTo>
                      <a:pt x="589" y="846"/>
                    </a:lnTo>
                    <a:lnTo>
                      <a:pt x="593" y="837"/>
                    </a:lnTo>
                    <a:lnTo>
                      <a:pt x="597" y="828"/>
                    </a:lnTo>
                    <a:lnTo>
                      <a:pt x="600" y="817"/>
                    </a:lnTo>
                    <a:lnTo>
                      <a:pt x="601" y="807"/>
                    </a:lnTo>
                    <a:lnTo>
                      <a:pt x="602" y="796"/>
                    </a:lnTo>
                    <a:lnTo>
                      <a:pt x="602" y="105"/>
                    </a:lnTo>
                    <a:lnTo>
                      <a:pt x="601" y="94"/>
                    </a:lnTo>
                    <a:lnTo>
                      <a:pt x="600" y="83"/>
                    </a:lnTo>
                    <a:lnTo>
                      <a:pt x="597" y="74"/>
                    </a:lnTo>
                    <a:lnTo>
                      <a:pt x="593" y="64"/>
                    </a:lnTo>
                    <a:lnTo>
                      <a:pt x="589" y="54"/>
                    </a:lnTo>
                    <a:lnTo>
                      <a:pt x="584" y="46"/>
                    </a:lnTo>
                    <a:lnTo>
                      <a:pt x="577" y="38"/>
                    </a:lnTo>
                    <a:lnTo>
                      <a:pt x="571" y="31"/>
                    </a:lnTo>
                    <a:lnTo>
                      <a:pt x="563" y="24"/>
                    </a:lnTo>
                    <a:lnTo>
                      <a:pt x="555" y="18"/>
                    </a:lnTo>
                    <a:lnTo>
                      <a:pt x="546" y="12"/>
                    </a:lnTo>
                    <a:lnTo>
                      <a:pt x="538" y="8"/>
                    </a:lnTo>
                    <a:lnTo>
                      <a:pt x="528" y="5"/>
                    </a:lnTo>
                    <a:lnTo>
                      <a:pt x="517" y="2"/>
                    </a:lnTo>
                    <a:lnTo>
                      <a:pt x="508" y="1"/>
                    </a:lnTo>
                    <a:lnTo>
                      <a:pt x="4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grpSp>
            <p:nvGrpSpPr>
              <p:cNvPr id="263" name="Group 262">
                <a:extLst>
                  <a:ext uri="{FF2B5EF4-FFF2-40B4-BE49-F238E27FC236}">
                    <a16:creationId xmlns:a16="http://schemas.microsoft.com/office/drawing/2014/main" id="{4275437A-258D-49B4-87FE-404874DB41A2}"/>
                  </a:ext>
                </a:extLst>
              </p:cNvPr>
              <p:cNvGrpSpPr/>
              <p:nvPr/>
            </p:nvGrpSpPr>
            <p:grpSpPr>
              <a:xfrm>
                <a:off x="8219893" y="6438755"/>
                <a:ext cx="92015" cy="108158"/>
                <a:chOff x="4537724" y="2220975"/>
                <a:chExt cx="249909" cy="293753"/>
              </a:xfrm>
              <a:grpFill/>
            </p:grpSpPr>
            <p:sp>
              <p:nvSpPr>
                <p:cNvPr id="264" name="Freeform 193">
                  <a:extLst>
                    <a:ext uri="{FF2B5EF4-FFF2-40B4-BE49-F238E27FC236}">
                      <a16:creationId xmlns:a16="http://schemas.microsoft.com/office/drawing/2014/main" id="{822F781A-AB5C-4F53-A0D3-F5655CEB390C}"/>
                    </a:ext>
                  </a:extLst>
                </p:cNvPr>
                <p:cNvSpPr>
                  <a:spLocks noEditPoints="1"/>
                </p:cNvSpPr>
                <p:nvPr/>
              </p:nvSpPr>
              <p:spPr bwMode="auto">
                <a:xfrm>
                  <a:off x="4583029" y="2220975"/>
                  <a:ext cx="159298" cy="81841"/>
                </a:xfrm>
                <a:custGeom>
                  <a:avLst/>
                  <a:gdLst>
                    <a:gd name="T0" fmla="*/ 168 w 218"/>
                    <a:gd name="T1" fmla="*/ 28 h 111"/>
                    <a:gd name="T2" fmla="*/ 182 w 218"/>
                    <a:gd name="T3" fmla="*/ 6 h 111"/>
                    <a:gd name="T4" fmla="*/ 182 w 218"/>
                    <a:gd name="T5" fmla="*/ 4 h 111"/>
                    <a:gd name="T6" fmla="*/ 180 w 218"/>
                    <a:gd name="T7" fmla="*/ 2 h 111"/>
                    <a:gd name="T8" fmla="*/ 174 w 218"/>
                    <a:gd name="T9" fmla="*/ 2 h 111"/>
                    <a:gd name="T10" fmla="*/ 160 w 218"/>
                    <a:gd name="T11" fmla="*/ 24 h 111"/>
                    <a:gd name="T12" fmla="*/ 156 w 218"/>
                    <a:gd name="T13" fmla="*/ 30 h 111"/>
                    <a:gd name="T14" fmla="*/ 110 w 218"/>
                    <a:gd name="T15" fmla="*/ 22 h 111"/>
                    <a:gd name="T16" fmla="*/ 86 w 218"/>
                    <a:gd name="T17" fmla="*/ 24 h 111"/>
                    <a:gd name="T18" fmla="*/ 58 w 218"/>
                    <a:gd name="T19" fmla="*/ 24 h 111"/>
                    <a:gd name="T20" fmla="*/ 44 w 218"/>
                    <a:gd name="T21" fmla="*/ 2 h 111"/>
                    <a:gd name="T22" fmla="*/ 42 w 218"/>
                    <a:gd name="T23" fmla="*/ 0 h 111"/>
                    <a:gd name="T24" fmla="*/ 38 w 218"/>
                    <a:gd name="T25" fmla="*/ 2 h 111"/>
                    <a:gd name="T26" fmla="*/ 38 w 218"/>
                    <a:gd name="T27" fmla="*/ 6 h 111"/>
                    <a:gd name="T28" fmla="*/ 52 w 218"/>
                    <a:gd name="T29" fmla="*/ 28 h 111"/>
                    <a:gd name="T30" fmla="*/ 56 w 218"/>
                    <a:gd name="T31" fmla="*/ 34 h 111"/>
                    <a:gd name="T32" fmla="*/ 34 w 218"/>
                    <a:gd name="T33" fmla="*/ 48 h 111"/>
                    <a:gd name="T34" fmla="*/ 16 w 218"/>
                    <a:gd name="T35" fmla="*/ 66 h 111"/>
                    <a:gd name="T36" fmla="*/ 4 w 218"/>
                    <a:gd name="T37" fmla="*/ 88 h 111"/>
                    <a:gd name="T38" fmla="*/ 0 w 218"/>
                    <a:gd name="T39" fmla="*/ 111 h 111"/>
                    <a:gd name="T40" fmla="*/ 218 w 218"/>
                    <a:gd name="T41" fmla="*/ 111 h 111"/>
                    <a:gd name="T42" fmla="*/ 214 w 218"/>
                    <a:gd name="T43" fmla="*/ 88 h 111"/>
                    <a:gd name="T44" fmla="*/ 202 w 218"/>
                    <a:gd name="T45" fmla="*/ 66 h 111"/>
                    <a:gd name="T46" fmla="*/ 186 w 218"/>
                    <a:gd name="T47" fmla="*/ 48 h 111"/>
                    <a:gd name="T48" fmla="*/ 162 w 218"/>
                    <a:gd name="T49" fmla="*/ 34 h 111"/>
                    <a:gd name="T50" fmla="*/ 62 w 218"/>
                    <a:gd name="T51" fmla="*/ 80 h 111"/>
                    <a:gd name="T52" fmla="*/ 58 w 218"/>
                    <a:gd name="T53" fmla="*/ 80 h 111"/>
                    <a:gd name="T54" fmla="*/ 52 w 218"/>
                    <a:gd name="T55" fmla="*/ 74 h 111"/>
                    <a:gd name="T56" fmla="*/ 52 w 218"/>
                    <a:gd name="T57" fmla="*/ 70 h 111"/>
                    <a:gd name="T58" fmla="*/ 54 w 218"/>
                    <a:gd name="T59" fmla="*/ 60 h 111"/>
                    <a:gd name="T60" fmla="*/ 62 w 218"/>
                    <a:gd name="T61" fmla="*/ 58 h 111"/>
                    <a:gd name="T62" fmla="*/ 68 w 218"/>
                    <a:gd name="T63" fmla="*/ 58 h 111"/>
                    <a:gd name="T64" fmla="*/ 74 w 218"/>
                    <a:gd name="T65" fmla="*/ 64 h 111"/>
                    <a:gd name="T66" fmla="*/ 74 w 218"/>
                    <a:gd name="T67" fmla="*/ 70 h 111"/>
                    <a:gd name="T68" fmla="*/ 72 w 218"/>
                    <a:gd name="T69" fmla="*/ 78 h 111"/>
                    <a:gd name="T70" fmla="*/ 62 w 218"/>
                    <a:gd name="T71" fmla="*/ 80 h 111"/>
                    <a:gd name="T72" fmla="*/ 156 w 218"/>
                    <a:gd name="T73" fmla="*/ 80 h 111"/>
                    <a:gd name="T74" fmla="*/ 152 w 218"/>
                    <a:gd name="T75" fmla="*/ 80 h 111"/>
                    <a:gd name="T76" fmla="*/ 146 w 218"/>
                    <a:gd name="T77" fmla="*/ 74 h 111"/>
                    <a:gd name="T78" fmla="*/ 144 w 218"/>
                    <a:gd name="T79" fmla="*/ 70 h 111"/>
                    <a:gd name="T80" fmla="*/ 148 w 218"/>
                    <a:gd name="T81" fmla="*/ 60 h 111"/>
                    <a:gd name="T82" fmla="*/ 156 w 218"/>
                    <a:gd name="T83" fmla="*/ 58 h 111"/>
                    <a:gd name="T84" fmla="*/ 160 w 218"/>
                    <a:gd name="T85" fmla="*/ 58 h 111"/>
                    <a:gd name="T86" fmla="*/ 166 w 218"/>
                    <a:gd name="T87" fmla="*/ 64 h 111"/>
                    <a:gd name="T88" fmla="*/ 168 w 218"/>
                    <a:gd name="T89" fmla="*/ 70 h 111"/>
                    <a:gd name="T90" fmla="*/ 164 w 218"/>
                    <a:gd name="T91" fmla="*/ 78 h 111"/>
                    <a:gd name="T92" fmla="*/ 156 w 218"/>
                    <a:gd name="T93"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111">
                      <a:moveTo>
                        <a:pt x="162" y="34"/>
                      </a:moveTo>
                      <a:lnTo>
                        <a:pt x="168" y="28"/>
                      </a:lnTo>
                      <a:lnTo>
                        <a:pt x="172" y="22"/>
                      </a:lnTo>
                      <a:lnTo>
                        <a:pt x="182" y="6"/>
                      </a:lnTo>
                      <a:lnTo>
                        <a:pt x="182" y="6"/>
                      </a:lnTo>
                      <a:lnTo>
                        <a:pt x="182" y="4"/>
                      </a:lnTo>
                      <a:lnTo>
                        <a:pt x="180" y="2"/>
                      </a:lnTo>
                      <a:lnTo>
                        <a:pt x="180" y="2"/>
                      </a:lnTo>
                      <a:lnTo>
                        <a:pt x="178" y="0"/>
                      </a:lnTo>
                      <a:lnTo>
                        <a:pt x="174" y="2"/>
                      </a:lnTo>
                      <a:lnTo>
                        <a:pt x="164" y="18"/>
                      </a:lnTo>
                      <a:lnTo>
                        <a:pt x="160" y="24"/>
                      </a:lnTo>
                      <a:lnTo>
                        <a:pt x="156" y="30"/>
                      </a:lnTo>
                      <a:lnTo>
                        <a:pt x="156" y="30"/>
                      </a:lnTo>
                      <a:lnTo>
                        <a:pt x="134" y="24"/>
                      </a:lnTo>
                      <a:lnTo>
                        <a:pt x="110" y="22"/>
                      </a:lnTo>
                      <a:lnTo>
                        <a:pt x="110" y="22"/>
                      </a:lnTo>
                      <a:lnTo>
                        <a:pt x="86" y="24"/>
                      </a:lnTo>
                      <a:lnTo>
                        <a:pt x="64" y="30"/>
                      </a:lnTo>
                      <a:lnTo>
                        <a:pt x="58" y="24"/>
                      </a:lnTo>
                      <a:lnTo>
                        <a:pt x="54" y="18"/>
                      </a:lnTo>
                      <a:lnTo>
                        <a:pt x="44" y="2"/>
                      </a:lnTo>
                      <a:lnTo>
                        <a:pt x="44" y="2"/>
                      </a:lnTo>
                      <a:lnTo>
                        <a:pt x="42" y="0"/>
                      </a:lnTo>
                      <a:lnTo>
                        <a:pt x="38" y="2"/>
                      </a:lnTo>
                      <a:lnTo>
                        <a:pt x="38" y="2"/>
                      </a:lnTo>
                      <a:lnTo>
                        <a:pt x="38" y="4"/>
                      </a:lnTo>
                      <a:lnTo>
                        <a:pt x="38" y="6"/>
                      </a:lnTo>
                      <a:lnTo>
                        <a:pt x="48" y="22"/>
                      </a:lnTo>
                      <a:lnTo>
                        <a:pt x="52" y="28"/>
                      </a:lnTo>
                      <a:lnTo>
                        <a:pt x="56" y="34"/>
                      </a:lnTo>
                      <a:lnTo>
                        <a:pt x="56" y="34"/>
                      </a:lnTo>
                      <a:lnTo>
                        <a:pt x="44" y="40"/>
                      </a:lnTo>
                      <a:lnTo>
                        <a:pt x="34" y="48"/>
                      </a:lnTo>
                      <a:lnTo>
                        <a:pt x="24" y="56"/>
                      </a:lnTo>
                      <a:lnTo>
                        <a:pt x="16" y="66"/>
                      </a:lnTo>
                      <a:lnTo>
                        <a:pt x="10" y="76"/>
                      </a:lnTo>
                      <a:lnTo>
                        <a:pt x="4" y="88"/>
                      </a:lnTo>
                      <a:lnTo>
                        <a:pt x="2" y="100"/>
                      </a:lnTo>
                      <a:lnTo>
                        <a:pt x="0" y="111"/>
                      </a:lnTo>
                      <a:lnTo>
                        <a:pt x="218" y="111"/>
                      </a:lnTo>
                      <a:lnTo>
                        <a:pt x="218" y="111"/>
                      </a:lnTo>
                      <a:lnTo>
                        <a:pt x="218" y="100"/>
                      </a:lnTo>
                      <a:lnTo>
                        <a:pt x="214" y="88"/>
                      </a:lnTo>
                      <a:lnTo>
                        <a:pt x="210" y="76"/>
                      </a:lnTo>
                      <a:lnTo>
                        <a:pt x="202" y="66"/>
                      </a:lnTo>
                      <a:lnTo>
                        <a:pt x="194" y="56"/>
                      </a:lnTo>
                      <a:lnTo>
                        <a:pt x="186" y="48"/>
                      </a:lnTo>
                      <a:lnTo>
                        <a:pt x="174" y="40"/>
                      </a:lnTo>
                      <a:lnTo>
                        <a:pt x="162" y="34"/>
                      </a:lnTo>
                      <a:lnTo>
                        <a:pt x="162" y="34"/>
                      </a:lnTo>
                      <a:close/>
                      <a:moveTo>
                        <a:pt x="62" y="80"/>
                      </a:moveTo>
                      <a:lnTo>
                        <a:pt x="62" y="80"/>
                      </a:lnTo>
                      <a:lnTo>
                        <a:pt x="58" y="80"/>
                      </a:lnTo>
                      <a:lnTo>
                        <a:pt x="54" y="78"/>
                      </a:lnTo>
                      <a:lnTo>
                        <a:pt x="52" y="74"/>
                      </a:lnTo>
                      <a:lnTo>
                        <a:pt x="52" y="70"/>
                      </a:lnTo>
                      <a:lnTo>
                        <a:pt x="52" y="70"/>
                      </a:lnTo>
                      <a:lnTo>
                        <a:pt x="52" y="64"/>
                      </a:lnTo>
                      <a:lnTo>
                        <a:pt x="54" y="60"/>
                      </a:lnTo>
                      <a:lnTo>
                        <a:pt x="58" y="58"/>
                      </a:lnTo>
                      <a:lnTo>
                        <a:pt x="62" y="58"/>
                      </a:lnTo>
                      <a:lnTo>
                        <a:pt x="62" y="58"/>
                      </a:lnTo>
                      <a:lnTo>
                        <a:pt x="68" y="58"/>
                      </a:lnTo>
                      <a:lnTo>
                        <a:pt x="72" y="60"/>
                      </a:lnTo>
                      <a:lnTo>
                        <a:pt x="74" y="64"/>
                      </a:lnTo>
                      <a:lnTo>
                        <a:pt x="74" y="70"/>
                      </a:lnTo>
                      <a:lnTo>
                        <a:pt x="74" y="70"/>
                      </a:lnTo>
                      <a:lnTo>
                        <a:pt x="74" y="74"/>
                      </a:lnTo>
                      <a:lnTo>
                        <a:pt x="72" y="78"/>
                      </a:lnTo>
                      <a:lnTo>
                        <a:pt x="68" y="80"/>
                      </a:lnTo>
                      <a:lnTo>
                        <a:pt x="62" y="80"/>
                      </a:lnTo>
                      <a:lnTo>
                        <a:pt x="62" y="80"/>
                      </a:lnTo>
                      <a:close/>
                      <a:moveTo>
                        <a:pt x="156" y="80"/>
                      </a:moveTo>
                      <a:lnTo>
                        <a:pt x="156" y="80"/>
                      </a:lnTo>
                      <a:lnTo>
                        <a:pt x="152" y="80"/>
                      </a:lnTo>
                      <a:lnTo>
                        <a:pt x="148" y="78"/>
                      </a:lnTo>
                      <a:lnTo>
                        <a:pt x="146" y="74"/>
                      </a:lnTo>
                      <a:lnTo>
                        <a:pt x="144" y="70"/>
                      </a:lnTo>
                      <a:lnTo>
                        <a:pt x="144" y="70"/>
                      </a:lnTo>
                      <a:lnTo>
                        <a:pt x="146" y="64"/>
                      </a:lnTo>
                      <a:lnTo>
                        <a:pt x="148" y="60"/>
                      </a:lnTo>
                      <a:lnTo>
                        <a:pt x="152" y="58"/>
                      </a:lnTo>
                      <a:lnTo>
                        <a:pt x="156" y="58"/>
                      </a:lnTo>
                      <a:lnTo>
                        <a:pt x="156" y="58"/>
                      </a:lnTo>
                      <a:lnTo>
                        <a:pt x="160" y="58"/>
                      </a:lnTo>
                      <a:lnTo>
                        <a:pt x="164" y="60"/>
                      </a:lnTo>
                      <a:lnTo>
                        <a:pt x="166" y="64"/>
                      </a:lnTo>
                      <a:lnTo>
                        <a:pt x="168" y="70"/>
                      </a:lnTo>
                      <a:lnTo>
                        <a:pt x="168" y="70"/>
                      </a:lnTo>
                      <a:lnTo>
                        <a:pt x="166" y="74"/>
                      </a:lnTo>
                      <a:lnTo>
                        <a:pt x="164" y="78"/>
                      </a:lnTo>
                      <a:lnTo>
                        <a:pt x="160" y="80"/>
                      </a:lnTo>
                      <a:lnTo>
                        <a:pt x="156" y="80"/>
                      </a:lnTo>
                      <a:lnTo>
                        <a:pt x="15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65" name="Freeform 194">
                  <a:extLst>
                    <a:ext uri="{FF2B5EF4-FFF2-40B4-BE49-F238E27FC236}">
                      <a16:creationId xmlns:a16="http://schemas.microsoft.com/office/drawing/2014/main" id="{E48E4253-AC8B-43E6-8B41-F8101E3C2C93}"/>
                    </a:ext>
                  </a:extLst>
                </p:cNvPr>
                <p:cNvSpPr>
                  <a:spLocks/>
                </p:cNvSpPr>
                <p:nvPr/>
              </p:nvSpPr>
              <p:spPr bwMode="auto">
                <a:xfrm>
                  <a:off x="4583029" y="2314508"/>
                  <a:ext cx="159298" cy="200220"/>
                </a:xfrm>
                <a:custGeom>
                  <a:avLst/>
                  <a:gdLst>
                    <a:gd name="T0" fmla="*/ 2 w 218"/>
                    <a:gd name="T1" fmla="*/ 0 h 274"/>
                    <a:gd name="T2" fmla="*/ 0 w 218"/>
                    <a:gd name="T3" fmla="*/ 0 h 274"/>
                    <a:gd name="T4" fmla="*/ 0 w 218"/>
                    <a:gd name="T5" fmla="*/ 18 h 274"/>
                    <a:gd name="T6" fmla="*/ 0 w 218"/>
                    <a:gd name="T7" fmla="*/ 34 h 274"/>
                    <a:gd name="T8" fmla="*/ 0 w 218"/>
                    <a:gd name="T9" fmla="*/ 170 h 274"/>
                    <a:gd name="T10" fmla="*/ 0 w 218"/>
                    <a:gd name="T11" fmla="*/ 170 h 274"/>
                    <a:gd name="T12" fmla="*/ 2 w 218"/>
                    <a:gd name="T13" fmla="*/ 180 h 274"/>
                    <a:gd name="T14" fmla="*/ 8 w 218"/>
                    <a:gd name="T15" fmla="*/ 188 h 274"/>
                    <a:gd name="T16" fmla="*/ 16 w 218"/>
                    <a:gd name="T17" fmla="*/ 192 h 274"/>
                    <a:gd name="T18" fmla="*/ 26 w 218"/>
                    <a:gd name="T19" fmla="*/ 194 h 274"/>
                    <a:gd name="T20" fmla="*/ 44 w 218"/>
                    <a:gd name="T21" fmla="*/ 194 h 274"/>
                    <a:gd name="T22" fmla="*/ 44 w 218"/>
                    <a:gd name="T23" fmla="*/ 194 h 274"/>
                    <a:gd name="T24" fmla="*/ 42 w 218"/>
                    <a:gd name="T25" fmla="*/ 200 h 274"/>
                    <a:gd name="T26" fmla="*/ 42 w 218"/>
                    <a:gd name="T27" fmla="*/ 202 h 274"/>
                    <a:gd name="T28" fmla="*/ 42 w 218"/>
                    <a:gd name="T29" fmla="*/ 210 h 274"/>
                    <a:gd name="T30" fmla="*/ 42 w 218"/>
                    <a:gd name="T31" fmla="*/ 250 h 274"/>
                    <a:gd name="T32" fmla="*/ 42 w 218"/>
                    <a:gd name="T33" fmla="*/ 250 h 274"/>
                    <a:gd name="T34" fmla="*/ 44 w 218"/>
                    <a:gd name="T35" fmla="*/ 260 h 274"/>
                    <a:gd name="T36" fmla="*/ 50 w 218"/>
                    <a:gd name="T37" fmla="*/ 266 h 274"/>
                    <a:gd name="T38" fmla="*/ 56 w 218"/>
                    <a:gd name="T39" fmla="*/ 272 h 274"/>
                    <a:gd name="T40" fmla="*/ 66 w 218"/>
                    <a:gd name="T41" fmla="*/ 274 h 274"/>
                    <a:gd name="T42" fmla="*/ 66 w 218"/>
                    <a:gd name="T43" fmla="*/ 274 h 274"/>
                    <a:gd name="T44" fmla="*/ 74 w 218"/>
                    <a:gd name="T45" fmla="*/ 272 h 274"/>
                    <a:gd name="T46" fmla="*/ 82 w 218"/>
                    <a:gd name="T47" fmla="*/ 266 h 274"/>
                    <a:gd name="T48" fmla="*/ 86 w 218"/>
                    <a:gd name="T49" fmla="*/ 260 h 274"/>
                    <a:gd name="T50" fmla="*/ 88 w 218"/>
                    <a:gd name="T51" fmla="*/ 250 h 274"/>
                    <a:gd name="T52" fmla="*/ 88 w 218"/>
                    <a:gd name="T53" fmla="*/ 210 h 274"/>
                    <a:gd name="T54" fmla="*/ 88 w 218"/>
                    <a:gd name="T55" fmla="*/ 202 h 274"/>
                    <a:gd name="T56" fmla="*/ 88 w 218"/>
                    <a:gd name="T57" fmla="*/ 200 h 274"/>
                    <a:gd name="T58" fmla="*/ 88 w 218"/>
                    <a:gd name="T59" fmla="*/ 200 h 274"/>
                    <a:gd name="T60" fmla="*/ 88 w 218"/>
                    <a:gd name="T61" fmla="*/ 194 h 274"/>
                    <a:gd name="T62" fmla="*/ 132 w 218"/>
                    <a:gd name="T63" fmla="*/ 194 h 274"/>
                    <a:gd name="T64" fmla="*/ 132 w 218"/>
                    <a:gd name="T65" fmla="*/ 194 h 274"/>
                    <a:gd name="T66" fmla="*/ 130 w 218"/>
                    <a:gd name="T67" fmla="*/ 200 h 274"/>
                    <a:gd name="T68" fmla="*/ 130 w 218"/>
                    <a:gd name="T69" fmla="*/ 202 h 274"/>
                    <a:gd name="T70" fmla="*/ 130 w 218"/>
                    <a:gd name="T71" fmla="*/ 210 h 274"/>
                    <a:gd name="T72" fmla="*/ 130 w 218"/>
                    <a:gd name="T73" fmla="*/ 250 h 274"/>
                    <a:gd name="T74" fmla="*/ 130 w 218"/>
                    <a:gd name="T75" fmla="*/ 250 h 274"/>
                    <a:gd name="T76" fmla="*/ 132 w 218"/>
                    <a:gd name="T77" fmla="*/ 260 h 274"/>
                    <a:gd name="T78" fmla="*/ 136 w 218"/>
                    <a:gd name="T79" fmla="*/ 266 h 274"/>
                    <a:gd name="T80" fmla="*/ 144 w 218"/>
                    <a:gd name="T81" fmla="*/ 272 h 274"/>
                    <a:gd name="T82" fmla="*/ 154 w 218"/>
                    <a:gd name="T83" fmla="*/ 274 h 274"/>
                    <a:gd name="T84" fmla="*/ 154 w 218"/>
                    <a:gd name="T85" fmla="*/ 274 h 274"/>
                    <a:gd name="T86" fmla="*/ 162 w 218"/>
                    <a:gd name="T87" fmla="*/ 272 h 274"/>
                    <a:gd name="T88" fmla="*/ 170 w 218"/>
                    <a:gd name="T89" fmla="*/ 266 h 274"/>
                    <a:gd name="T90" fmla="*/ 174 w 218"/>
                    <a:gd name="T91" fmla="*/ 260 h 274"/>
                    <a:gd name="T92" fmla="*/ 176 w 218"/>
                    <a:gd name="T93" fmla="*/ 250 h 274"/>
                    <a:gd name="T94" fmla="*/ 176 w 218"/>
                    <a:gd name="T95" fmla="*/ 210 h 274"/>
                    <a:gd name="T96" fmla="*/ 176 w 218"/>
                    <a:gd name="T97" fmla="*/ 202 h 274"/>
                    <a:gd name="T98" fmla="*/ 176 w 218"/>
                    <a:gd name="T99" fmla="*/ 200 h 274"/>
                    <a:gd name="T100" fmla="*/ 176 w 218"/>
                    <a:gd name="T101" fmla="*/ 200 h 274"/>
                    <a:gd name="T102" fmla="*/ 176 w 218"/>
                    <a:gd name="T103" fmla="*/ 194 h 274"/>
                    <a:gd name="T104" fmla="*/ 194 w 218"/>
                    <a:gd name="T105" fmla="*/ 194 h 274"/>
                    <a:gd name="T106" fmla="*/ 194 w 218"/>
                    <a:gd name="T107" fmla="*/ 194 h 274"/>
                    <a:gd name="T108" fmla="*/ 204 w 218"/>
                    <a:gd name="T109" fmla="*/ 192 h 274"/>
                    <a:gd name="T110" fmla="*/ 210 w 218"/>
                    <a:gd name="T111" fmla="*/ 188 h 274"/>
                    <a:gd name="T112" fmla="*/ 216 w 218"/>
                    <a:gd name="T113" fmla="*/ 180 h 274"/>
                    <a:gd name="T114" fmla="*/ 218 w 218"/>
                    <a:gd name="T115" fmla="*/ 170 h 274"/>
                    <a:gd name="T116" fmla="*/ 218 w 218"/>
                    <a:gd name="T117" fmla="*/ 34 h 274"/>
                    <a:gd name="T118" fmla="*/ 218 w 218"/>
                    <a:gd name="T119" fmla="*/ 18 h 274"/>
                    <a:gd name="T120" fmla="*/ 218 w 218"/>
                    <a:gd name="T121" fmla="*/ 0 h 274"/>
                    <a:gd name="T122" fmla="*/ 216 w 218"/>
                    <a:gd name="T123" fmla="*/ 0 h 274"/>
                    <a:gd name="T124" fmla="*/ 2 w 218"/>
                    <a:gd name="T12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274">
                      <a:moveTo>
                        <a:pt x="2" y="0"/>
                      </a:moveTo>
                      <a:lnTo>
                        <a:pt x="0" y="0"/>
                      </a:lnTo>
                      <a:lnTo>
                        <a:pt x="0" y="18"/>
                      </a:lnTo>
                      <a:lnTo>
                        <a:pt x="0" y="34"/>
                      </a:lnTo>
                      <a:lnTo>
                        <a:pt x="0" y="170"/>
                      </a:lnTo>
                      <a:lnTo>
                        <a:pt x="0" y="170"/>
                      </a:lnTo>
                      <a:lnTo>
                        <a:pt x="2" y="180"/>
                      </a:lnTo>
                      <a:lnTo>
                        <a:pt x="8" y="188"/>
                      </a:lnTo>
                      <a:lnTo>
                        <a:pt x="16" y="192"/>
                      </a:lnTo>
                      <a:lnTo>
                        <a:pt x="26" y="194"/>
                      </a:lnTo>
                      <a:lnTo>
                        <a:pt x="44" y="194"/>
                      </a:lnTo>
                      <a:lnTo>
                        <a:pt x="44" y="194"/>
                      </a:lnTo>
                      <a:lnTo>
                        <a:pt x="42" y="200"/>
                      </a:lnTo>
                      <a:lnTo>
                        <a:pt x="42" y="202"/>
                      </a:lnTo>
                      <a:lnTo>
                        <a:pt x="42" y="210"/>
                      </a:lnTo>
                      <a:lnTo>
                        <a:pt x="42" y="250"/>
                      </a:lnTo>
                      <a:lnTo>
                        <a:pt x="42" y="250"/>
                      </a:lnTo>
                      <a:lnTo>
                        <a:pt x="44" y="260"/>
                      </a:lnTo>
                      <a:lnTo>
                        <a:pt x="50" y="266"/>
                      </a:lnTo>
                      <a:lnTo>
                        <a:pt x="56" y="272"/>
                      </a:lnTo>
                      <a:lnTo>
                        <a:pt x="66" y="274"/>
                      </a:lnTo>
                      <a:lnTo>
                        <a:pt x="66" y="274"/>
                      </a:lnTo>
                      <a:lnTo>
                        <a:pt x="74" y="272"/>
                      </a:lnTo>
                      <a:lnTo>
                        <a:pt x="82" y="266"/>
                      </a:lnTo>
                      <a:lnTo>
                        <a:pt x="86" y="260"/>
                      </a:lnTo>
                      <a:lnTo>
                        <a:pt x="88" y="250"/>
                      </a:lnTo>
                      <a:lnTo>
                        <a:pt x="88" y="210"/>
                      </a:lnTo>
                      <a:lnTo>
                        <a:pt x="88" y="202"/>
                      </a:lnTo>
                      <a:lnTo>
                        <a:pt x="88" y="200"/>
                      </a:lnTo>
                      <a:lnTo>
                        <a:pt x="88" y="200"/>
                      </a:lnTo>
                      <a:lnTo>
                        <a:pt x="88" y="194"/>
                      </a:lnTo>
                      <a:lnTo>
                        <a:pt x="132" y="194"/>
                      </a:lnTo>
                      <a:lnTo>
                        <a:pt x="132" y="194"/>
                      </a:lnTo>
                      <a:lnTo>
                        <a:pt x="130" y="200"/>
                      </a:lnTo>
                      <a:lnTo>
                        <a:pt x="130" y="202"/>
                      </a:lnTo>
                      <a:lnTo>
                        <a:pt x="130" y="210"/>
                      </a:lnTo>
                      <a:lnTo>
                        <a:pt x="130" y="250"/>
                      </a:lnTo>
                      <a:lnTo>
                        <a:pt x="130" y="250"/>
                      </a:lnTo>
                      <a:lnTo>
                        <a:pt x="132" y="260"/>
                      </a:lnTo>
                      <a:lnTo>
                        <a:pt x="136" y="266"/>
                      </a:lnTo>
                      <a:lnTo>
                        <a:pt x="144" y="272"/>
                      </a:lnTo>
                      <a:lnTo>
                        <a:pt x="154" y="274"/>
                      </a:lnTo>
                      <a:lnTo>
                        <a:pt x="154" y="274"/>
                      </a:lnTo>
                      <a:lnTo>
                        <a:pt x="162" y="272"/>
                      </a:lnTo>
                      <a:lnTo>
                        <a:pt x="170" y="266"/>
                      </a:lnTo>
                      <a:lnTo>
                        <a:pt x="174" y="260"/>
                      </a:lnTo>
                      <a:lnTo>
                        <a:pt x="176" y="250"/>
                      </a:lnTo>
                      <a:lnTo>
                        <a:pt x="176" y="210"/>
                      </a:lnTo>
                      <a:lnTo>
                        <a:pt x="176" y="202"/>
                      </a:lnTo>
                      <a:lnTo>
                        <a:pt x="176" y="200"/>
                      </a:lnTo>
                      <a:lnTo>
                        <a:pt x="176" y="200"/>
                      </a:lnTo>
                      <a:lnTo>
                        <a:pt x="176" y="194"/>
                      </a:lnTo>
                      <a:lnTo>
                        <a:pt x="194" y="194"/>
                      </a:lnTo>
                      <a:lnTo>
                        <a:pt x="194" y="194"/>
                      </a:lnTo>
                      <a:lnTo>
                        <a:pt x="204" y="192"/>
                      </a:lnTo>
                      <a:lnTo>
                        <a:pt x="210" y="188"/>
                      </a:lnTo>
                      <a:lnTo>
                        <a:pt x="216" y="180"/>
                      </a:lnTo>
                      <a:lnTo>
                        <a:pt x="218" y="170"/>
                      </a:lnTo>
                      <a:lnTo>
                        <a:pt x="218" y="34"/>
                      </a:lnTo>
                      <a:lnTo>
                        <a:pt x="218" y="18"/>
                      </a:lnTo>
                      <a:lnTo>
                        <a:pt x="218" y="0"/>
                      </a:lnTo>
                      <a:lnTo>
                        <a:pt x="216"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66" name="Freeform 195">
                  <a:extLst>
                    <a:ext uri="{FF2B5EF4-FFF2-40B4-BE49-F238E27FC236}">
                      <a16:creationId xmlns:a16="http://schemas.microsoft.com/office/drawing/2014/main" id="{63B57AF5-4DC4-4055-817B-6E6FB5502A97}"/>
                    </a:ext>
                  </a:extLst>
                </p:cNvPr>
                <p:cNvSpPr>
                  <a:spLocks/>
                </p:cNvSpPr>
                <p:nvPr/>
              </p:nvSpPr>
              <p:spPr bwMode="auto">
                <a:xfrm>
                  <a:off x="4537724" y="2314508"/>
                  <a:ext cx="35075" cy="106687"/>
                </a:xfrm>
                <a:custGeom>
                  <a:avLst/>
                  <a:gdLst>
                    <a:gd name="T0" fmla="*/ 24 w 48"/>
                    <a:gd name="T1" fmla="*/ 0 h 146"/>
                    <a:gd name="T2" fmla="*/ 24 w 48"/>
                    <a:gd name="T3" fmla="*/ 0 h 146"/>
                    <a:gd name="T4" fmla="*/ 16 w 48"/>
                    <a:gd name="T5" fmla="*/ 2 h 146"/>
                    <a:gd name="T6" fmla="*/ 8 w 48"/>
                    <a:gd name="T7" fmla="*/ 6 h 146"/>
                    <a:gd name="T8" fmla="*/ 2 w 48"/>
                    <a:gd name="T9" fmla="*/ 14 h 146"/>
                    <a:gd name="T10" fmla="*/ 0 w 48"/>
                    <a:gd name="T11" fmla="*/ 22 h 146"/>
                    <a:gd name="T12" fmla="*/ 0 w 48"/>
                    <a:gd name="T13" fmla="*/ 122 h 146"/>
                    <a:gd name="T14" fmla="*/ 0 w 48"/>
                    <a:gd name="T15" fmla="*/ 122 h 146"/>
                    <a:gd name="T16" fmla="*/ 2 w 48"/>
                    <a:gd name="T17" fmla="*/ 132 h 146"/>
                    <a:gd name="T18" fmla="*/ 8 w 48"/>
                    <a:gd name="T19" fmla="*/ 138 h 146"/>
                    <a:gd name="T20" fmla="*/ 16 w 48"/>
                    <a:gd name="T21" fmla="*/ 144 h 146"/>
                    <a:gd name="T22" fmla="*/ 24 w 48"/>
                    <a:gd name="T23" fmla="*/ 146 h 146"/>
                    <a:gd name="T24" fmla="*/ 24 w 48"/>
                    <a:gd name="T25" fmla="*/ 146 h 146"/>
                    <a:gd name="T26" fmla="*/ 34 w 48"/>
                    <a:gd name="T27" fmla="*/ 144 h 146"/>
                    <a:gd name="T28" fmla="*/ 40 w 48"/>
                    <a:gd name="T29" fmla="*/ 138 h 146"/>
                    <a:gd name="T30" fmla="*/ 46 w 48"/>
                    <a:gd name="T31" fmla="*/ 132 h 146"/>
                    <a:gd name="T32" fmla="*/ 48 w 48"/>
                    <a:gd name="T33" fmla="*/ 122 h 146"/>
                    <a:gd name="T34" fmla="*/ 48 w 48"/>
                    <a:gd name="T35" fmla="*/ 22 h 146"/>
                    <a:gd name="T36" fmla="*/ 48 w 48"/>
                    <a:gd name="T37" fmla="*/ 22 h 146"/>
                    <a:gd name="T38" fmla="*/ 46 w 48"/>
                    <a:gd name="T39" fmla="*/ 14 h 146"/>
                    <a:gd name="T40" fmla="*/ 40 w 48"/>
                    <a:gd name="T41" fmla="*/ 6 h 146"/>
                    <a:gd name="T42" fmla="*/ 34 w 48"/>
                    <a:gd name="T43" fmla="*/ 2 h 146"/>
                    <a:gd name="T44" fmla="*/ 24 w 48"/>
                    <a:gd name="T45" fmla="*/ 0 h 146"/>
                    <a:gd name="T46" fmla="*/ 24 w 48"/>
                    <a:gd name="T4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46">
                      <a:moveTo>
                        <a:pt x="24" y="0"/>
                      </a:moveTo>
                      <a:lnTo>
                        <a:pt x="24" y="0"/>
                      </a:lnTo>
                      <a:lnTo>
                        <a:pt x="16" y="2"/>
                      </a:lnTo>
                      <a:lnTo>
                        <a:pt x="8" y="6"/>
                      </a:lnTo>
                      <a:lnTo>
                        <a:pt x="2" y="14"/>
                      </a:lnTo>
                      <a:lnTo>
                        <a:pt x="0" y="22"/>
                      </a:lnTo>
                      <a:lnTo>
                        <a:pt x="0" y="122"/>
                      </a:lnTo>
                      <a:lnTo>
                        <a:pt x="0" y="122"/>
                      </a:lnTo>
                      <a:lnTo>
                        <a:pt x="2" y="132"/>
                      </a:lnTo>
                      <a:lnTo>
                        <a:pt x="8" y="138"/>
                      </a:lnTo>
                      <a:lnTo>
                        <a:pt x="16" y="144"/>
                      </a:lnTo>
                      <a:lnTo>
                        <a:pt x="24" y="146"/>
                      </a:lnTo>
                      <a:lnTo>
                        <a:pt x="24" y="146"/>
                      </a:lnTo>
                      <a:lnTo>
                        <a:pt x="34" y="144"/>
                      </a:lnTo>
                      <a:lnTo>
                        <a:pt x="40" y="138"/>
                      </a:lnTo>
                      <a:lnTo>
                        <a:pt x="46" y="132"/>
                      </a:lnTo>
                      <a:lnTo>
                        <a:pt x="48" y="122"/>
                      </a:lnTo>
                      <a:lnTo>
                        <a:pt x="48" y="22"/>
                      </a:lnTo>
                      <a:lnTo>
                        <a:pt x="48" y="22"/>
                      </a:lnTo>
                      <a:lnTo>
                        <a:pt x="46" y="14"/>
                      </a:lnTo>
                      <a:lnTo>
                        <a:pt x="40" y="6"/>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67" name="Freeform 196">
                  <a:extLst>
                    <a:ext uri="{FF2B5EF4-FFF2-40B4-BE49-F238E27FC236}">
                      <a16:creationId xmlns:a16="http://schemas.microsoft.com/office/drawing/2014/main" id="{8C256101-4F77-46B5-904A-6A9F9620B289}"/>
                    </a:ext>
                  </a:extLst>
                </p:cNvPr>
                <p:cNvSpPr>
                  <a:spLocks/>
                </p:cNvSpPr>
                <p:nvPr/>
              </p:nvSpPr>
              <p:spPr bwMode="auto">
                <a:xfrm>
                  <a:off x="4754020" y="2314508"/>
                  <a:ext cx="33613" cy="106687"/>
                </a:xfrm>
                <a:custGeom>
                  <a:avLst/>
                  <a:gdLst>
                    <a:gd name="T0" fmla="*/ 22 w 45"/>
                    <a:gd name="T1" fmla="*/ 0 h 146"/>
                    <a:gd name="T2" fmla="*/ 22 w 45"/>
                    <a:gd name="T3" fmla="*/ 0 h 146"/>
                    <a:gd name="T4" fmla="*/ 14 w 45"/>
                    <a:gd name="T5" fmla="*/ 2 h 146"/>
                    <a:gd name="T6" fmla="*/ 6 w 45"/>
                    <a:gd name="T7" fmla="*/ 6 h 146"/>
                    <a:gd name="T8" fmla="*/ 2 w 45"/>
                    <a:gd name="T9" fmla="*/ 14 h 146"/>
                    <a:gd name="T10" fmla="*/ 0 w 45"/>
                    <a:gd name="T11" fmla="*/ 22 h 146"/>
                    <a:gd name="T12" fmla="*/ 0 w 45"/>
                    <a:gd name="T13" fmla="*/ 122 h 146"/>
                    <a:gd name="T14" fmla="*/ 0 w 45"/>
                    <a:gd name="T15" fmla="*/ 122 h 146"/>
                    <a:gd name="T16" fmla="*/ 2 w 45"/>
                    <a:gd name="T17" fmla="*/ 132 h 146"/>
                    <a:gd name="T18" fmla="*/ 6 w 45"/>
                    <a:gd name="T19" fmla="*/ 138 h 146"/>
                    <a:gd name="T20" fmla="*/ 14 w 45"/>
                    <a:gd name="T21" fmla="*/ 144 h 146"/>
                    <a:gd name="T22" fmla="*/ 22 w 45"/>
                    <a:gd name="T23" fmla="*/ 146 h 146"/>
                    <a:gd name="T24" fmla="*/ 22 w 45"/>
                    <a:gd name="T25" fmla="*/ 146 h 146"/>
                    <a:gd name="T26" fmla="*/ 32 w 45"/>
                    <a:gd name="T27" fmla="*/ 144 h 146"/>
                    <a:gd name="T28" fmla="*/ 40 w 45"/>
                    <a:gd name="T29" fmla="*/ 138 h 146"/>
                    <a:gd name="T30" fmla="*/ 44 w 45"/>
                    <a:gd name="T31" fmla="*/ 132 h 146"/>
                    <a:gd name="T32" fmla="*/ 45 w 45"/>
                    <a:gd name="T33" fmla="*/ 122 h 146"/>
                    <a:gd name="T34" fmla="*/ 45 w 45"/>
                    <a:gd name="T35" fmla="*/ 22 h 146"/>
                    <a:gd name="T36" fmla="*/ 45 w 45"/>
                    <a:gd name="T37" fmla="*/ 22 h 146"/>
                    <a:gd name="T38" fmla="*/ 44 w 45"/>
                    <a:gd name="T39" fmla="*/ 14 h 146"/>
                    <a:gd name="T40" fmla="*/ 40 w 45"/>
                    <a:gd name="T41" fmla="*/ 6 h 146"/>
                    <a:gd name="T42" fmla="*/ 32 w 45"/>
                    <a:gd name="T43" fmla="*/ 2 h 146"/>
                    <a:gd name="T44" fmla="*/ 22 w 45"/>
                    <a:gd name="T45" fmla="*/ 0 h 146"/>
                    <a:gd name="T46" fmla="*/ 22 w 45"/>
                    <a:gd name="T4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146">
                      <a:moveTo>
                        <a:pt x="22" y="0"/>
                      </a:moveTo>
                      <a:lnTo>
                        <a:pt x="22" y="0"/>
                      </a:lnTo>
                      <a:lnTo>
                        <a:pt x="14" y="2"/>
                      </a:lnTo>
                      <a:lnTo>
                        <a:pt x="6" y="6"/>
                      </a:lnTo>
                      <a:lnTo>
                        <a:pt x="2" y="14"/>
                      </a:lnTo>
                      <a:lnTo>
                        <a:pt x="0" y="22"/>
                      </a:lnTo>
                      <a:lnTo>
                        <a:pt x="0" y="122"/>
                      </a:lnTo>
                      <a:lnTo>
                        <a:pt x="0" y="122"/>
                      </a:lnTo>
                      <a:lnTo>
                        <a:pt x="2" y="132"/>
                      </a:lnTo>
                      <a:lnTo>
                        <a:pt x="6" y="138"/>
                      </a:lnTo>
                      <a:lnTo>
                        <a:pt x="14" y="144"/>
                      </a:lnTo>
                      <a:lnTo>
                        <a:pt x="22" y="146"/>
                      </a:lnTo>
                      <a:lnTo>
                        <a:pt x="22" y="146"/>
                      </a:lnTo>
                      <a:lnTo>
                        <a:pt x="32" y="144"/>
                      </a:lnTo>
                      <a:lnTo>
                        <a:pt x="40" y="138"/>
                      </a:lnTo>
                      <a:lnTo>
                        <a:pt x="44" y="132"/>
                      </a:lnTo>
                      <a:lnTo>
                        <a:pt x="45" y="122"/>
                      </a:lnTo>
                      <a:lnTo>
                        <a:pt x="45" y="22"/>
                      </a:lnTo>
                      <a:lnTo>
                        <a:pt x="45" y="22"/>
                      </a:lnTo>
                      <a:lnTo>
                        <a:pt x="44" y="14"/>
                      </a:lnTo>
                      <a:lnTo>
                        <a:pt x="40" y="6"/>
                      </a:lnTo>
                      <a:lnTo>
                        <a:pt x="32" y="2"/>
                      </a:lnTo>
                      <a:lnTo>
                        <a:pt x="22" y="0"/>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grpSp>
        </p:grpSp>
        <p:grpSp>
          <p:nvGrpSpPr>
            <p:cNvPr id="254" name="Group 253">
              <a:extLst>
                <a:ext uri="{FF2B5EF4-FFF2-40B4-BE49-F238E27FC236}">
                  <a16:creationId xmlns:a16="http://schemas.microsoft.com/office/drawing/2014/main" id="{F93BC3B5-4674-48F0-BF21-71C1CD0FBCE2}"/>
                </a:ext>
              </a:extLst>
            </p:cNvPr>
            <p:cNvGrpSpPr/>
            <p:nvPr/>
          </p:nvGrpSpPr>
          <p:grpSpPr>
            <a:xfrm>
              <a:off x="6757244" y="5303833"/>
              <a:ext cx="219914" cy="368561"/>
              <a:chOff x="7850126" y="6339797"/>
              <a:chExt cx="150401" cy="252061"/>
            </a:xfrm>
            <a:solidFill>
              <a:srgbClr val="188DC5"/>
            </a:solidFill>
          </p:grpSpPr>
          <p:sp>
            <p:nvSpPr>
              <p:cNvPr id="258" name="Freeform 1492">
                <a:extLst>
                  <a:ext uri="{FF2B5EF4-FFF2-40B4-BE49-F238E27FC236}">
                    <a16:creationId xmlns:a16="http://schemas.microsoft.com/office/drawing/2014/main" id="{E8E00D41-2B91-4836-A17C-5AC0EFACE10F}"/>
                  </a:ext>
                </a:extLst>
              </p:cNvPr>
              <p:cNvSpPr>
                <a:spLocks noEditPoints="1"/>
              </p:cNvSpPr>
              <p:nvPr/>
            </p:nvSpPr>
            <p:spPr bwMode="auto">
              <a:xfrm>
                <a:off x="7850126" y="6339797"/>
                <a:ext cx="150401" cy="252061"/>
              </a:xfrm>
              <a:custGeom>
                <a:avLst/>
                <a:gdLst>
                  <a:gd name="T0" fmla="*/ 30 w 543"/>
                  <a:gd name="T1" fmla="*/ 181 h 906"/>
                  <a:gd name="T2" fmla="*/ 271 w 543"/>
                  <a:gd name="T3" fmla="*/ 860 h 906"/>
                  <a:gd name="T4" fmla="*/ 246 w 543"/>
                  <a:gd name="T5" fmla="*/ 853 h 906"/>
                  <a:gd name="T6" fmla="*/ 230 w 543"/>
                  <a:gd name="T7" fmla="*/ 833 h 906"/>
                  <a:gd name="T8" fmla="*/ 227 w 543"/>
                  <a:gd name="T9" fmla="*/ 806 h 906"/>
                  <a:gd name="T10" fmla="*/ 240 w 543"/>
                  <a:gd name="T11" fmla="*/ 783 h 906"/>
                  <a:gd name="T12" fmla="*/ 262 w 543"/>
                  <a:gd name="T13" fmla="*/ 771 h 906"/>
                  <a:gd name="T14" fmla="*/ 288 w 543"/>
                  <a:gd name="T15" fmla="*/ 773 h 906"/>
                  <a:gd name="T16" fmla="*/ 308 w 543"/>
                  <a:gd name="T17" fmla="*/ 790 h 906"/>
                  <a:gd name="T18" fmla="*/ 316 w 543"/>
                  <a:gd name="T19" fmla="*/ 815 h 906"/>
                  <a:gd name="T20" fmla="*/ 308 w 543"/>
                  <a:gd name="T21" fmla="*/ 840 h 906"/>
                  <a:gd name="T22" fmla="*/ 288 w 543"/>
                  <a:gd name="T23" fmla="*/ 857 h 906"/>
                  <a:gd name="T24" fmla="*/ 166 w 543"/>
                  <a:gd name="T25" fmla="*/ 90 h 906"/>
                  <a:gd name="T26" fmla="*/ 383 w 543"/>
                  <a:gd name="T27" fmla="*/ 91 h 906"/>
                  <a:gd name="T28" fmla="*/ 389 w 543"/>
                  <a:gd name="T29" fmla="*/ 97 h 906"/>
                  <a:gd name="T30" fmla="*/ 392 w 543"/>
                  <a:gd name="T31" fmla="*/ 106 h 906"/>
                  <a:gd name="T32" fmla="*/ 389 w 543"/>
                  <a:gd name="T33" fmla="*/ 114 h 906"/>
                  <a:gd name="T34" fmla="*/ 383 w 543"/>
                  <a:gd name="T35" fmla="*/ 119 h 906"/>
                  <a:gd name="T36" fmla="*/ 166 w 543"/>
                  <a:gd name="T37" fmla="*/ 120 h 906"/>
                  <a:gd name="T38" fmla="*/ 157 w 543"/>
                  <a:gd name="T39" fmla="*/ 118 h 906"/>
                  <a:gd name="T40" fmla="*/ 151 w 543"/>
                  <a:gd name="T41" fmla="*/ 111 h 906"/>
                  <a:gd name="T42" fmla="*/ 151 w 543"/>
                  <a:gd name="T43" fmla="*/ 103 h 906"/>
                  <a:gd name="T44" fmla="*/ 155 w 543"/>
                  <a:gd name="T45" fmla="*/ 95 h 906"/>
                  <a:gd name="T46" fmla="*/ 162 w 543"/>
                  <a:gd name="T47" fmla="*/ 90 h 906"/>
                  <a:gd name="T48" fmla="*/ 452 w 543"/>
                  <a:gd name="T49" fmla="*/ 0 h 906"/>
                  <a:gd name="T50" fmla="*/ 72 w 543"/>
                  <a:gd name="T51" fmla="*/ 2 h 906"/>
                  <a:gd name="T52" fmla="*/ 47 w 543"/>
                  <a:gd name="T53" fmla="*/ 11 h 906"/>
                  <a:gd name="T54" fmla="*/ 26 w 543"/>
                  <a:gd name="T55" fmla="*/ 26 h 906"/>
                  <a:gd name="T56" fmla="*/ 11 w 543"/>
                  <a:gd name="T57" fmla="*/ 47 h 906"/>
                  <a:gd name="T58" fmla="*/ 2 w 543"/>
                  <a:gd name="T59" fmla="*/ 73 h 906"/>
                  <a:gd name="T60" fmla="*/ 0 w 543"/>
                  <a:gd name="T61" fmla="*/ 151 h 906"/>
                  <a:gd name="T62" fmla="*/ 0 w 543"/>
                  <a:gd name="T63" fmla="*/ 824 h 906"/>
                  <a:gd name="T64" fmla="*/ 6 w 543"/>
                  <a:gd name="T65" fmla="*/ 850 h 906"/>
                  <a:gd name="T66" fmla="*/ 21 w 543"/>
                  <a:gd name="T67" fmla="*/ 872 h 906"/>
                  <a:gd name="T68" fmla="*/ 40 w 543"/>
                  <a:gd name="T69" fmla="*/ 890 h 906"/>
                  <a:gd name="T70" fmla="*/ 63 w 543"/>
                  <a:gd name="T71" fmla="*/ 901 h 906"/>
                  <a:gd name="T72" fmla="*/ 91 w 543"/>
                  <a:gd name="T73" fmla="*/ 906 h 906"/>
                  <a:gd name="T74" fmla="*/ 471 w 543"/>
                  <a:gd name="T75" fmla="*/ 903 h 906"/>
                  <a:gd name="T76" fmla="*/ 495 w 543"/>
                  <a:gd name="T77" fmla="*/ 895 h 906"/>
                  <a:gd name="T78" fmla="*/ 516 w 543"/>
                  <a:gd name="T79" fmla="*/ 879 h 906"/>
                  <a:gd name="T80" fmla="*/ 532 w 543"/>
                  <a:gd name="T81" fmla="*/ 858 h 906"/>
                  <a:gd name="T82" fmla="*/ 541 w 543"/>
                  <a:gd name="T83" fmla="*/ 833 h 906"/>
                  <a:gd name="T84" fmla="*/ 543 w 543"/>
                  <a:gd name="T85" fmla="*/ 754 h 906"/>
                  <a:gd name="T86" fmla="*/ 543 w 543"/>
                  <a:gd name="T87" fmla="*/ 82 h 906"/>
                  <a:gd name="T88" fmla="*/ 536 w 543"/>
                  <a:gd name="T89" fmla="*/ 55 h 906"/>
                  <a:gd name="T90" fmla="*/ 522 w 543"/>
                  <a:gd name="T91" fmla="*/ 33 h 906"/>
                  <a:gd name="T92" fmla="*/ 503 w 543"/>
                  <a:gd name="T93" fmla="*/ 15 h 906"/>
                  <a:gd name="T94" fmla="*/ 479 w 543"/>
                  <a:gd name="T95" fmla="*/ 4 h 906"/>
                  <a:gd name="T96" fmla="*/ 452 w 543"/>
                  <a:gd name="T97"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3" h="906">
                    <a:moveTo>
                      <a:pt x="513" y="724"/>
                    </a:moveTo>
                    <a:lnTo>
                      <a:pt x="30" y="724"/>
                    </a:lnTo>
                    <a:lnTo>
                      <a:pt x="30" y="181"/>
                    </a:lnTo>
                    <a:lnTo>
                      <a:pt x="513" y="181"/>
                    </a:lnTo>
                    <a:lnTo>
                      <a:pt x="513" y="724"/>
                    </a:lnTo>
                    <a:close/>
                    <a:moveTo>
                      <a:pt x="271" y="860"/>
                    </a:moveTo>
                    <a:lnTo>
                      <a:pt x="262" y="859"/>
                    </a:lnTo>
                    <a:lnTo>
                      <a:pt x="254" y="857"/>
                    </a:lnTo>
                    <a:lnTo>
                      <a:pt x="246" y="853"/>
                    </a:lnTo>
                    <a:lnTo>
                      <a:pt x="240" y="847"/>
                    </a:lnTo>
                    <a:lnTo>
                      <a:pt x="234" y="840"/>
                    </a:lnTo>
                    <a:lnTo>
                      <a:pt x="230" y="833"/>
                    </a:lnTo>
                    <a:lnTo>
                      <a:pt x="227" y="824"/>
                    </a:lnTo>
                    <a:lnTo>
                      <a:pt x="225" y="815"/>
                    </a:lnTo>
                    <a:lnTo>
                      <a:pt x="227" y="806"/>
                    </a:lnTo>
                    <a:lnTo>
                      <a:pt x="230" y="797"/>
                    </a:lnTo>
                    <a:lnTo>
                      <a:pt x="234" y="790"/>
                    </a:lnTo>
                    <a:lnTo>
                      <a:pt x="240" y="783"/>
                    </a:lnTo>
                    <a:lnTo>
                      <a:pt x="246" y="777"/>
                    </a:lnTo>
                    <a:lnTo>
                      <a:pt x="254" y="773"/>
                    </a:lnTo>
                    <a:lnTo>
                      <a:pt x="262" y="771"/>
                    </a:lnTo>
                    <a:lnTo>
                      <a:pt x="271" y="770"/>
                    </a:lnTo>
                    <a:lnTo>
                      <a:pt x="281" y="771"/>
                    </a:lnTo>
                    <a:lnTo>
                      <a:pt x="288" y="773"/>
                    </a:lnTo>
                    <a:lnTo>
                      <a:pt x="296" y="777"/>
                    </a:lnTo>
                    <a:lnTo>
                      <a:pt x="303" y="783"/>
                    </a:lnTo>
                    <a:lnTo>
                      <a:pt x="308" y="790"/>
                    </a:lnTo>
                    <a:lnTo>
                      <a:pt x="313" y="797"/>
                    </a:lnTo>
                    <a:lnTo>
                      <a:pt x="316" y="806"/>
                    </a:lnTo>
                    <a:lnTo>
                      <a:pt x="316" y="815"/>
                    </a:lnTo>
                    <a:lnTo>
                      <a:pt x="316" y="824"/>
                    </a:lnTo>
                    <a:lnTo>
                      <a:pt x="313" y="833"/>
                    </a:lnTo>
                    <a:lnTo>
                      <a:pt x="308" y="840"/>
                    </a:lnTo>
                    <a:lnTo>
                      <a:pt x="303" y="847"/>
                    </a:lnTo>
                    <a:lnTo>
                      <a:pt x="296" y="853"/>
                    </a:lnTo>
                    <a:lnTo>
                      <a:pt x="288" y="857"/>
                    </a:lnTo>
                    <a:lnTo>
                      <a:pt x="281" y="859"/>
                    </a:lnTo>
                    <a:lnTo>
                      <a:pt x="271" y="860"/>
                    </a:lnTo>
                    <a:close/>
                    <a:moveTo>
                      <a:pt x="166" y="90"/>
                    </a:moveTo>
                    <a:lnTo>
                      <a:pt x="377" y="90"/>
                    </a:lnTo>
                    <a:lnTo>
                      <a:pt x="380" y="90"/>
                    </a:lnTo>
                    <a:lnTo>
                      <a:pt x="383" y="91"/>
                    </a:lnTo>
                    <a:lnTo>
                      <a:pt x="386" y="94"/>
                    </a:lnTo>
                    <a:lnTo>
                      <a:pt x="388" y="95"/>
                    </a:lnTo>
                    <a:lnTo>
                      <a:pt x="389" y="97"/>
                    </a:lnTo>
                    <a:lnTo>
                      <a:pt x="390" y="100"/>
                    </a:lnTo>
                    <a:lnTo>
                      <a:pt x="391" y="103"/>
                    </a:lnTo>
                    <a:lnTo>
                      <a:pt x="392" y="106"/>
                    </a:lnTo>
                    <a:lnTo>
                      <a:pt x="391" y="109"/>
                    </a:lnTo>
                    <a:lnTo>
                      <a:pt x="390" y="111"/>
                    </a:lnTo>
                    <a:lnTo>
                      <a:pt x="389" y="114"/>
                    </a:lnTo>
                    <a:lnTo>
                      <a:pt x="388" y="116"/>
                    </a:lnTo>
                    <a:lnTo>
                      <a:pt x="386" y="118"/>
                    </a:lnTo>
                    <a:lnTo>
                      <a:pt x="383" y="119"/>
                    </a:lnTo>
                    <a:lnTo>
                      <a:pt x="380" y="120"/>
                    </a:lnTo>
                    <a:lnTo>
                      <a:pt x="377" y="121"/>
                    </a:lnTo>
                    <a:lnTo>
                      <a:pt x="166" y="120"/>
                    </a:lnTo>
                    <a:lnTo>
                      <a:pt x="162" y="120"/>
                    </a:lnTo>
                    <a:lnTo>
                      <a:pt x="160" y="119"/>
                    </a:lnTo>
                    <a:lnTo>
                      <a:pt x="157" y="118"/>
                    </a:lnTo>
                    <a:lnTo>
                      <a:pt x="155" y="116"/>
                    </a:lnTo>
                    <a:lnTo>
                      <a:pt x="154" y="114"/>
                    </a:lnTo>
                    <a:lnTo>
                      <a:pt x="151" y="111"/>
                    </a:lnTo>
                    <a:lnTo>
                      <a:pt x="151" y="109"/>
                    </a:lnTo>
                    <a:lnTo>
                      <a:pt x="150" y="106"/>
                    </a:lnTo>
                    <a:lnTo>
                      <a:pt x="151" y="103"/>
                    </a:lnTo>
                    <a:lnTo>
                      <a:pt x="151" y="100"/>
                    </a:lnTo>
                    <a:lnTo>
                      <a:pt x="154" y="97"/>
                    </a:lnTo>
                    <a:lnTo>
                      <a:pt x="155" y="95"/>
                    </a:lnTo>
                    <a:lnTo>
                      <a:pt x="157" y="94"/>
                    </a:lnTo>
                    <a:lnTo>
                      <a:pt x="160" y="91"/>
                    </a:lnTo>
                    <a:lnTo>
                      <a:pt x="162" y="90"/>
                    </a:lnTo>
                    <a:lnTo>
                      <a:pt x="166" y="90"/>
                    </a:lnTo>
                    <a:lnTo>
                      <a:pt x="166" y="90"/>
                    </a:lnTo>
                    <a:close/>
                    <a:moveTo>
                      <a:pt x="452" y="0"/>
                    </a:moveTo>
                    <a:lnTo>
                      <a:pt x="91" y="0"/>
                    </a:lnTo>
                    <a:lnTo>
                      <a:pt x="81" y="1"/>
                    </a:lnTo>
                    <a:lnTo>
                      <a:pt x="72" y="2"/>
                    </a:lnTo>
                    <a:lnTo>
                      <a:pt x="63" y="4"/>
                    </a:lnTo>
                    <a:lnTo>
                      <a:pt x="55" y="7"/>
                    </a:lnTo>
                    <a:lnTo>
                      <a:pt x="47" y="11"/>
                    </a:lnTo>
                    <a:lnTo>
                      <a:pt x="40" y="15"/>
                    </a:lnTo>
                    <a:lnTo>
                      <a:pt x="33" y="21"/>
                    </a:lnTo>
                    <a:lnTo>
                      <a:pt x="26" y="26"/>
                    </a:lnTo>
                    <a:lnTo>
                      <a:pt x="21" y="33"/>
                    </a:lnTo>
                    <a:lnTo>
                      <a:pt x="15" y="39"/>
                    </a:lnTo>
                    <a:lnTo>
                      <a:pt x="11" y="47"/>
                    </a:lnTo>
                    <a:lnTo>
                      <a:pt x="6" y="55"/>
                    </a:lnTo>
                    <a:lnTo>
                      <a:pt x="4" y="64"/>
                    </a:lnTo>
                    <a:lnTo>
                      <a:pt x="2" y="73"/>
                    </a:lnTo>
                    <a:lnTo>
                      <a:pt x="0" y="82"/>
                    </a:lnTo>
                    <a:lnTo>
                      <a:pt x="0" y="90"/>
                    </a:lnTo>
                    <a:lnTo>
                      <a:pt x="0" y="151"/>
                    </a:lnTo>
                    <a:lnTo>
                      <a:pt x="0" y="754"/>
                    </a:lnTo>
                    <a:lnTo>
                      <a:pt x="0" y="815"/>
                    </a:lnTo>
                    <a:lnTo>
                      <a:pt x="0" y="824"/>
                    </a:lnTo>
                    <a:lnTo>
                      <a:pt x="2" y="833"/>
                    </a:lnTo>
                    <a:lnTo>
                      <a:pt x="4" y="842"/>
                    </a:lnTo>
                    <a:lnTo>
                      <a:pt x="6" y="850"/>
                    </a:lnTo>
                    <a:lnTo>
                      <a:pt x="11" y="858"/>
                    </a:lnTo>
                    <a:lnTo>
                      <a:pt x="15" y="866"/>
                    </a:lnTo>
                    <a:lnTo>
                      <a:pt x="21" y="872"/>
                    </a:lnTo>
                    <a:lnTo>
                      <a:pt x="26" y="879"/>
                    </a:lnTo>
                    <a:lnTo>
                      <a:pt x="33" y="885"/>
                    </a:lnTo>
                    <a:lnTo>
                      <a:pt x="40" y="890"/>
                    </a:lnTo>
                    <a:lnTo>
                      <a:pt x="47" y="895"/>
                    </a:lnTo>
                    <a:lnTo>
                      <a:pt x="55" y="898"/>
                    </a:lnTo>
                    <a:lnTo>
                      <a:pt x="63" y="901"/>
                    </a:lnTo>
                    <a:lnTo>
                      <a:pt x="72" y="903"/>
                    </a:lnTo>
                    <a:lnTo>
                      <a:pt x="81" y="905"/>
                    </a:lnTo>
                    <a:lnTo>
                      <a:pt x="91" y="906"/>
                    </a:lnTo>
                    <a:lnTo>
                      <a:pt x="452" y="906"/>
                    </a:lnTo>
                    <a:lnTo>
                      <a:pt x="461" y="905"/>
                    </a:lnTo>
                    <a:lnTo>
                      <a:pt x="471" y="903"/>
                    </a:lnTo>
                    <a:lnTo>
                      <a:pt x="479" y="901"/>
                    </a:lnTo>
                    <a:lnTo>
                      <a:pt x="488" y="898"/>
                    </a:lnTo>
                    <a:lnTo>
                      <a:pt x="495" y="895"/>
                    </a:lnTo>
                    <a:lnTo>
                      <a:pt x="503" y="890"/>
                    </a:lnTo>
                    <a:lnTo>
                      <a:pt x="510" y="885"/>
                    </a:lnTo>
                    <a:lnTo>
                      <a:pt x="516" y="879"/>
                    </a:lnTo>
                    <a:lnTo>
                      <a:pt x="522" y="872"/>
                    </a:lnTo>
                    <a:lnTo>
                      <a:pt x="527" y="866"/>
                    </a:lnTo>
                    <a:lnTo>
                      <a:pt x="532" y="858"/>
                    </a:lnTo>
                    <a:lnTo>
                      <a:pt x="536" y="850"/>
                    </a:lnTo>
                    <a:lnTo>
                      <a:pt x="538" y="842"/>
                    </a:lnTo>
                    <a:lnTo>
                      <a:pt x="541" y="833"/>
                    </a:lnTo>
                    <a:lnTo>
                      <a:pt x="543" y="824"/>
                    </a:lnTo>
                    <a:lnTo>
                      <a:pt x="543" y="815"/>
                    </a:lnTo>
                    <a:lnTo>
                      <a:pt x="543" y="754"/>
                    </a:lnTo>
                    <a:lnTo>
                      <a:pt x="543" y="151"/>
                    </a:lnTo>
                    <a:lnTo>
                      <a:pt x="543" y="90"/>
                    </a:lnTo>
                    <a:lnTo>
                      <a:pt x="543" y="82"/>
                    </a:lnTo>
                    <a:lnTo>
                      <a:pt x="541" y="73"/>
                    </a:lnTo>
                    <a:lnTo>
                      <a:pt x="538" y="64"/>
                    </a:lnTo>
                    <a:lnTo>
                      <a:pt x="536" y="55"/>
                    </a:lnTo>
                    <a:lnTo>
                      <a:pt x="532" y="47"/>
                    </a:lnTo>
                    <a:lnTo>
                      <a:pt x="527" y="39"/>
                    </a:lnTo>
                    <a:lnTo>
                      <a:pt x="522" y="33"/>
                    </a:lnTo>
                    <a:lnTo>
                      <a:pt x="516" y="26"/>
                    </a:lnTo>
                    <a:lnTo>
                      <a:pt x="510" y="21"/>
                    </a:lnTo>
                    <a:lnTo>
                      <a:pt x="503" y="15"/>
                    </a:lnTo>
                    <a:lnTo>
                      <a:pt x="495" y="11"/>
                    </a:lnTo>
                    <a:lnTo>
                      <a:pt x="488" y="7"/>
                    </a:lnTo>
                    <a:lnTo>
                      <a:pt x="479" y="4"/>
                    </a:lnTo>
                    <a:lnTo>
                      <a:pt x="471" y="2"/>
                    </a:lnTo>
                    <a:lnTo>
                      <a:pt x="461" y="1"/>
                    </a:lnTo>
                    <a:lnTo>
                      <a:pt x="452" y="0"/>
                    </a:lnTo>
                    <a:lnTo>
                      <a:pt x="4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grpSp>
            <p:nvGrpSpPr>
              <p:cNvPr id="259" name="Group 258">
                <a:extLst>
                  <a:ext uri="{FF2B5EF4-FFF2-40B4-BE49-F238E27FC236}">
                    <a16:creationId xmlns:a16="http://schemas.microsoft.com/office/drawing/2014/main" id="{5D54A305-4489-47FD-8AF6-504EEBD69DA7}"/>
                  </a:ext>
                </a:extLst>
              </p:cNvPr>
              <p:cNvGrpSpPr/>
              <p:nvPr/>
            </p:nvGrpSpPr>
            <p:grpSpPr>
              <a:xfrm>
                <a:off x="7887380" y="6419106"/>
                <a:ext cx="75892" cy="93442"/>
                <a:chOff x="5811238" y="6368520"/>
                <a:chExt cx="233833" cy="287907"/>
              </a:xfrm>
              <a:grpFill/>
            </p:grpSpPr>
            <p:sp>
              <p:nvSpPr>
                <p:cNvPr id="260" name="Freeform 55">
                  <a:extLst>
                    <a:ext uri="{FF2B5EF4-FFF2-40B4-BE49-F238E27FC236}">
                      <a16:creationId xmlns:a16="http://schemas.microsoft.com/office/drawing/2014/main" id="{F7BAEC61-8FA6-4C40-B406-B4359A16D636}"/>
                    </a:ext>
                  </a:extLst>
                </p:cNvPr>
                <p:cNvSpPr>
                  <a:spLocks/>
                </p:cNvSpPr>
                <p:nvPr/>
              </p:nvSpPr>
              <p:spPr bwMode="auto">
                <a:xfrm>
                  <a:off x="5811238" y="6438670"/>
                  <a:ext cx="233833" cy="217757"/>
                </a:xfrm>
                <a:custGeom>
                  <a:avLst/>
                  <a:gdLst>
                    <a:gd name="T0" fmla="*/ 268 w 320"/>
                    <a:gd name="T1" fmla="*/ 113 h 297"/>
                    <a:gd name="T2" fmla="*/ 274 w 320"/>
                    <a:gd name="T3" fmla="*/ 80 h 297"/>
                    <a:gd name="T4" fmla="*/ 288 w 320"/>
                    <a:gd name="T5" fmla="*/ 58 h 297"/>
                    <a:gd name="T6" fmla="*/ 302 w 320"/>
                    <a:gd name="T7" fmla="*/ 44 h 297"/>
                    <a:gd name="T8" fmla="*/ 310 w 320"/>
                    <a:gd name="T9" fmla="*/ 38 h 297"/>
                    <a:gd name="T10" fmla="*/ 292 w 320"/>
                    <a:gd name="T11" fmla="*/ 18 h 297"/>
                    <a:gd name="T12" fmla="*/ 270 w 320"/>
                    <a:gd name="T13" fmla="*/ 6 h 297"/>
                    <a:gd name="T14" fmla="*/ 238 w 320"/>
                    <a:gd name="T15" fmla="*/ 0 h 297"/>
                    <a:gd name="T16" fmla="*/ 228 w 320"/>
                    <a:gd name="T17" fmla="*/ 0 h 297"/>
                    <a:gd name="T18" fmla="*/ 196 w 320"/>
                    <a:gd name="T19" fmla="*/ 8 h 297"/>
                    <a:gd name="T20" fmla="*/ 170 w 320"/>
                    <a:gd name="T21" fmla="*/ 16 h 297"/>
                    <a:gd name="T22" fmla="*/ 164 w 320"/>
                    <a:gd name="T23" fmla="*/ 18 h 297"/>
                    <a:gd name="T24" fmla="*/ 134 w 320"/>
                    <a:gd name="T25" fmla="*/ 8 h 297"/>
                    <a:gd name="T26" fmla="*/ 108 w 320"/>
                    <a:gd name="T27" fmla="*/ 0 h 297"/>
                    <a:gd name="T28" fmla="*/ 98 w 320"/>
                    <a:gd name="T29" fmla="*/ 0 h 297"/>
                    <a:gd name="T30" fmla="*/ 74 w 320"/>
                    <a:gd name="T31" fmla="*/ 4 h 297"/>
                    <a:gd name="T32" fmla="*/ 52 w 320"/>
                    <a:gd name="T33" fmla="*/ 14 h 297"/>
                    <a:gd name="T34" fmla="*/ 32 w 320"/>
                    <a:gd name="T35" fmla="*/ 30 h 297"/>
                    <a:gd name="T36" fmla="*/ 16 w 320"/>
                    <a:gd name="T37" fmla="*/ 50 h 297"/>
                    <a:gd name="T38" fmla="*/ 10 w 320"/>
                    <a:gd name="T39" fmla="*/ 62 h 297"/>
                    <a:gd name="T40" fmla="*/ 4 w 320"/>
                    <a:gd name="T41" fmla="*/ 86 h 297"/>
                    <a:gd name="T42" fmla="*/ 0 w 320"/>
                    <a:gd name="T43" fmla="*/ 125 h 297"/>
                    <a:gd name="T44" fmla="*/ 10 w 320"/>
                    <a:gd name="T45" fmla="*/ 179 h 297"/>
                    <a:gd name="T46" fmla="*/ 30 w 320"/>
                    <a:gd name="T47" fmla="*/ 227 h 297"/>
                    <a:gd name="T48" fmla="*/ 42 w 320"/>
                    <a:gd name="T49" fmla="*/ 247 h 297"/>
                    <a:gd name="T50" fmla="*/ 70 w 320"/>
                    <a:gd name="T51" fmla="*/ 281 h 297"/>
                    <a:gd name="T52" fmla="*/ 86 w 320"/>
                    <a:gd name="T53" fmla="*/ 293 h 297"/>
                    <a:gd name="T54" fmla="*/ 104 w 320"/>
                    <a:gd name="T55" fmla="*/ 297 h 297"/>
                    <a:gd name="T56" fmla="*/ 112 w 320"/>
                    <a:gd name="T57" fmla="*/ 295 h 297"/>
                    <a:gd name="T58" fmla="*/ 134 w 320"/>
                    <a:gd name="T59" fmla="*/ 289 h 297"/>
                    <a:gd name="T60" fmla="*/ 158 w 320"/>
                    <a:gd name="T61" fmla="*/ 281 h 297"/>
                    <a:gd name="T62" fmla="*/ 168 w 320"/>
                    <a:gd name="T63" fmla="*/ 281 h 297"/>
                    <a:gd name="T64" fmla="*/ 188 w 320"/>
                    <a:gd name="T65" fmla="*/ 283 h 297"/>
                    <a:gd name="T66" fmla="*/ 216 w 320"/>
                    <a:gd name="T67" fmla="*/ 295 h 297"/>
                    <a:gd name="T68" fmla="*/ 234 w 320"/>
                    <a:gd name="T69" fmla="*/ 297 h 297"/>
                    <a:gd name="T70" fmla="*/ 242 w 320"/>
                    <a:gd name="T71" fmla="*/ 295 h 297"/>
                    <a:gd name="T72" fmla="*/ 260 w 320"/>
                    <a:gd name="T73" fmla="*/ 287 h 297"/>
                    <a:gd name="T74" fmla="*/ 280 w 320"/>
                    <a:gd name="T75" fmla="*/ 265 h 297"/>
                    <a:gd name="T76" fmla="*/ 294 w 320"/>
                    <a:gd name="T77" fmla="*/ 247 h 297"/>
                    <a:gd name="T78" fmla="*/ 314 w 320"/>
                    <a:gd name="T79" fmla="*/ 211 h 297"/>
                    <a:gd name="T80" fmla="*/ 320 w 320"/>
                    <a:gd name="T81" fmla="*/ 191 h 297"/>
                    <a:gd name="T82" fmla="*/ 304 w 320"/>
                    <a:gd name="T83" fmla="*/ 183 h 297"/>
                    <a:gd name="T84" fmla="*/ 284 w 320"/>
                    <a:gd name="T85" fmla="*/ 163 h 297"/>
                    <a:gd name="T86" fmla="*/ 270 w 320"/>
                    <a:gd name="T87" fmla="*/ 133 h 297"/>
                    <a:gd name="T88" fmla="*/ 268 w 320"/>
                    <a:gd name="T89" fmla="*/ 1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97">
                      <a:moveTo>
                        <a:pt x="268" y="113"/>
                      </a:moveTo>
                      <a:lnTo>
                        <a:pt x="268" y="113"/>
                      </a:lnTo>
                      <a:lnTo>
                        <a:pt x="270" y="95"/>
                      </a:lnTo>
                      <a:lnTo>
                        <a:pt x="274" y="80"/>
                      </a:lnTo>
                      <a:lnTo>
                        <a:pt x="280" y="68"/>
                      </a:lnTo>
                      <a:lnTo>
                        <a:pt x="288" y="58"/>
                      </a:lnTo>
                      <a:lnTo>
                        <a:pt x="296" y="50"/>
                      </a:lnTo>
                      <a:lnTo>
                        <a:pt x="302" y="44"/>
                      </a:lnTo>
                      <a:lnTo>
                        <a:pt x="310" y="38"/>
                      </a:lnTo>
                      <a:lnTo>
                        <a:pt x="310" y="38"/>
                      </a:lnTo>
                      <a:lnTo>
                        <a:pt x="302" y="28"/>
                      </a:lnTo>
                      <a:lnTo>
                        <a:pt x="292" y="18"/>
                      </a:lnTo>
                      <a:lnTo>
                        <a:pt x="280" y="12"/>
                      </a:lnTo>
                      <a:lnTo>
                        <a:pt x="270" y="6"/>
                      </a:lnTo>
                      <a:lnTo>
                        <a:pt x="252" y="0"/>
                      </a:lnTo>
                      <a:lnTo>
                        <a:pt x="238" y="0"/>
                      </a:lnTo>
                      <a:lnTo>
                        <a:pt x="238" y="0"/>
                      </a:lnTo>
                      <a:lnTo>
                        <a:pt x="228" y="0"/>
                      </a:lnTo>
                      <a:lnTo>
                        <a:pt x="216" y="0"/>
                      </a:lnTo>
                      <a:lnTo>
                        <a:pt x="196" y="8"/>
                      </a:lnTo>
                      <a:lnTo>
                        <a:pt x="178" y="14"/>
                      </a:lnTo>
                      <a:lnTo>
                        <a:pt x="170" y="16"/>
                      </a:lnTo>
                      <a:lnTo>
                        <a:pt x="164" y="18"/>
                      </a:lnTo>
                      <a:lnTo>
                        <a:pt x="164" y="18"/>
                      </a:lnTo>
                      <a:lnTo>
                        <a:pt x="150" y="14"/>
                      </a:lnTo>
                      <a:lnTo>
                        <a:pt x="134" y="8"/>
                      </a:lnTo>
                      <a:lnTo>
                        <a:pt x="116" y="2"/>
                      </a:lnTo>
                      <a:lnTo>
                        <a:pt x="108" y="0"/>
                      </a:lnTo>
                      <a:lnTo>
                        <a:pt x="98" y="0"/>
                      </a:lnTo>
                      <a:lnTo>
                        <a:pt x="98" y="0"/>
                      </a:lnTo>
                      <a:lnTo>
                        <a:pt x="86" y="2"/>
                      </a:lnTo>
                      <a:lnTo>
                        <a:pt x="74" y="4"/>
                      </a:lnTo>
                      <a:lnTo>
                        <a:pt x="62" y="8"/>
                      </a:lnTo>
                      <a:lnTo>
                        <a:pt x="52" y="14"/>
                      </a:lnTo>
                      <a:lnTo>
                        <a:pt x="42" y="22"/>
                      </a:lnTo>
                      <a:lnTo>
                        <a:pt x="32" y="30"/>
                      </a:lnTo>
                      <a:lnTo>
                        <a:pt x="24" y="38"/>
                      </a:lnTo>
                      <a:lnTo>
                        <a:pt x="16" y="50"/>
                      </a:lnTo>
                      <a:lnTo>
                        <a:pt x="16" y="50"/>
                      </a:lnTo>
                      <a:lnTo>
                        <a:pt x="10" y="62"/>
                      </a:lnTo>
                      <a:lnTo>
                        <a:pt x="6" y="74"/>
                      </a:lnTo>
                      <a:lnTo>
                        <a:pt x="4" y="86"/>
                      </a:lnTo>
                      <a:lnTo>
                        <a:pt x="2" y="99"/>
                      </a:lnTo>
                      <a:lnTo>
                        <a:pt x="0" y="125"/>
                      </a:lnTo>
                      <a:lnTo>
                        <a:pt x="4" y="153"/>
                      </a:lnTo>
                      <a:lnTo>
                        <a:pt x="10" y="179"/>
                      </a:lnTo>
                      <a:lnTo>
                        <a:pt x="18" y="203"/>
                      </a:lnTo>
                      <a:lnTo>
                        <a:pt x="30" y="227"/>
                      </a:lnTo>
                      <a:lnTo>
                        <a:pt x="42" y="247"/>
                      </a:lnTo>
                      <a:lnTo>
                        <a:pt x="42" y="247"/>
                      </a:lnTo>
                      <a:lnTo>
                        <a:pt x="54" y="265"/>
                      </a:lnTo>
                      <a:lnTo>
                        <a:pt x="70" y="281"/>
                      </a:lnTo>
                      <a:lnTo>
                        <a:pt x="78" y="287"/>
                      </a:lnTo>
                      <a:lnTo>
                        <a:pt x="86" y="293"/>
                      </a:lnTo>
                      <a:lnTo>
                        <a:pt x="94" y="295"/>
                      </a:lnTo>
                      <a:lnTo>
                        <a:pt x="104" y="297"/>
                      </a:lnTo>
                      <a:lnTo>
                        <a:pt x="104" y="297"/>
                      </a:lnTo>
                      <a:lnTo>
                        <a:pt x="112" y="295"/>
                      </a:lnTo>
                      <a:lnTo>
                        <a:pt x="120" y="293"/>
                      </a:lnTo>
                      <a:lnTo>
                        <a:pt x="134" y="289"/>
                      </a:lnTo>
                      <a:lnTo>
                        <a:pt x="148" y="283"/>
                      </a:lnTo>
                      <a:lnTo>
                        <a:pt x="158" y="281"/>
                      </a:lnTo>
                      <a:lnTo>
                        <a:pt x="168" y="281"/>
                      </a:lnTo>
                      <a:lnTo>
                        <a:pt x="168" y="281"/>
                      </a:lnTo>
                      <a:lnTo>
                        <a:pt x="178" y="281"/>
                      </a:lnTo>
                      <a:lnTo>
                        <a:pt x="188" y="283"/>
                      </a:lnTo>
                      <a:lnTo>
                        <a:pt x="202" y="289"/>
                      </a:lnTo>
                      <a:lnTo>
                        <a:pt x="216" y="295"/>
                      </a:lnTo>
                      <a:lnTo>
                        <a:pt x="224" y="295"/>
                      </a:lnTo>
                      <a:lnTo>
                        <a:pt x="234" y="297"/>
                      </a:lnTo>
                      <a:lnTo>
                        <a:pt x="234" y="297"/>
                      </a:lnTo>
                      <a:lnTo>
                        <a:pt x="242" y="295"/>
                      </a:lnTo>
                      <a:lnTo>
                        <a:pt x="252" y="291"/>
                      </a:lnTo>
                      <a:lnTo>
                        <a:pt x="260" y="287"/>
                      </a:lnTo>
                      <a:lnTo>
                        <a:pt x="268" y="281"/>
                      </a:lnTo>
                      <a:lnTo>
                        <a:pt x="280" y="265"/>
                      </a:lnTo>
                      <a:lnTo>
                        <a:pt x="294" y="247"/>
                      </a:lnTo>
                      <a:lnTo>
                        <a:pt x="294" y="247"/>
                      </a:lnTo>
                      <a:lnTo>
                        <a:pt x="306" y="227"/>
                      </a:lnTo>
                      <a:lnTo>
                        <a:pt x="314" y="211"/>
                      </a:lnTo>
                      <a:lnTo>
                        <a:pt x="320" y="191"/>
                      </a:lnTo>
                      <a:lnTo>
                        <a:pt x="320" y="191"/>
                      </a:lnTo>
                      <a:lnTo>
                        <a:pt x="312" y="187"/>
                      </a:lnTo>
                      <a:lnTo>
                        <a:pt x="304" y="183"/>
                      </a:lnTo>
                      <a:lnTo>
                        <a:pt x="294" y="175"/>
                      </a:lnTo>
                      <a:lnTo>
                        <a:pt x="284" y="163"/>
                      </a:lnTo>
                      <a:lnTo>
                        <a:pt x="276" y="149"/>
                      </a:lnTo>
                      <a:lnTo>
                        <a:pt x="270" y="133"/>
                      </a:lnTo>
                      <a:lnTo>
                        <a:pt x="268" y="113"/>
                      </a:lnTo>
                      <a:lnTo>
                        <a:pt x="26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61" name="Freeform 56">
                  <a:extLst>
                    <a:ext uri="{FF2B5EF4-FFF2-40B4-BE49-F238E27FC236}">
                      <a16:creationId xmlns:a16="http://schemas.microsoft.com/office/drawing/2014/main" id="{D6539C5A-CE71-4DA1-B345-E9A53E266AAA}"/>
                    </a:ext>
                  </a:extLst>
                </p:cNvPr>
                <p:cNvSpPr>
                  <a:spLocks/>
                </p:cNvSpPr>
                <p:nvPr/>
              </p:nvSpPr>
              <p:spPr bwMode="auto">
                <a:xfrm>
                  <a:off x="5928155" y="6368520"/>
                  <a:ext cx="56996" cy="65766"/>
                </a:xfrm>
                <a:custGeom>
                  <a:avLst/>
                  <a:gdLst>
                    <a:gd name="T0" fmla="*/ 58 w 78"/>
                    <a:gd name="T1" fmla="*/ 64 h 90"/>
                    <a:gd name="T2" fmla="*/ 58 w 78"/>
                    <a:gd name="T3" fmla="*/ 64 h 90"/>
                    <a:gd name="T4" fmla="*/ 68 w 78"/>
                    <a:gd name="T5" fmla="*/ 50 h 90"/>
                    <a:gd name="T6" fmla="*/ 74 w 78"/>
                    <a:gd name="T7" fmla="*/ 34 h 90"/>
                    <a:gd name="T8" fmla="*/ 78 w 78"/>
                    <a:gd name="T9" fmla="*/ 18 h 90"/>
                    <a:gd name="T10" fmla="*/ 78 w 78"/>
                    <a:gd name="T11" fmla="*/ 0 h 90"/>
                    <a:gd name="T12" fmla="*/ 78 w 78"/>
                    <a:gd name="T13" fmla="*/ 0 h 90"/>
                    <a:gd name="T14" fmla="*/ 64 w 78"/>
                    <a:gd name="T15" fmla="*/ 2 h 90"/>
                    <a:gd name="T16" fmla="*/ 48 w 78"/>
                    <a:gd name="T17" fmla="*/ 10 h 90"/>
                    <a:gd name="T18" fmla="*/ 34 w 78"/>
                    <a:gd name="T19" fmla="*/ 18 h 90"/>
                    <a:gd name="T20" fmla="*/ 20 w 78"/>
                    <a:gd name="T21" fmla="*/ 30 h 90"/>
                    <a:gd name="T22" fmla="*/ 20 w 78"/>
                    <a:gd name="T23" fmla="*/ 30 h 90"/>
                    <a:gd name="T24" fmla="*/ 12 w 78"/>
                    <a:gd name="T25" fmla="*/ 42 h 90"/>
                    <a:gd name="T26" fmla="*/ 4 w 78"/>
                    <a:gd name="T27" fmla="*/ 58 h 90"/>
                    <a:gd name="T28" fmla="*/ 0 w 78"/>
                    <a:gd name="T29" fmla="*/ 74 h 90"/>
                    <a:gd name="T30" fmla="*/ 0 w 78"/>
                    <a:gd name="T31" fmla="*/ 82 h 90"/>
                    <a:gd name="T32" fmla="*/ 0 w 78"/>
                    <a:gd name="T33" fmla="*/ 90 h 90"/>
                    <a:gd name="T34" fmla="*/ 0 w 78"/>
                    <a:gd name="T35" fmla="*/ 90 h 90"/>
                    <a:gd name="T36" fmla="*/ 8 w 78"/>
                    <a:gd name="T37" fmla="*/ 90 h 90"/>
                    <a:gd name="T38" fmla="*/ 16 w 78"/>
                    <a:gd name="T39" fmla="*/ 90 h 90"/>
                    <a:gd name="T40" fmla="*/ 32 w 78"/>
                    <a:gd name="T41" fmla="*/ 84 h 90"/>
                    <a:gd name="T42" fmla="*/ 46 w 78"/>
                    <a:gd name="T43" fmla="*/ 74 h 90"/>
                    <a:gd name="T44" fmla="*/ 58 w 78"/>
                    <a:gd name="T45" fmla="*/ 64 h 90"/>
                    <a:gd name="T46" fmla="*/ 58 w 78"/>
                    <a:gd name="T47"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90">
                      <a:moveTo>
                        <a:pt x="58" y="64"/>
                      </a:moveTo>
                      <a:lnTo>
                        <a:pt x="58" y="64"/>
                      </a:lnTo>
                      <a:lnTo>
                        <a:pt x="68" y="50"/>
                      </a:lnTo>
                      <a:lnTo>
                        <a:pt x="74" y="34"/>
                      </a:lnTo>
                      <a:lnTo>
                        <a:pt x="78" y="18"/>
                      </a:lnTo>
                      <a:lnTo>
                        <a:pt x="78" y="0"/>
                      </a:lnTo>
                      <a:lnTo>
                        <a:pt x="78" y="0"/>
                      </a:lnTo>
                      <a:lnTo>
                        <a:pt x="64" y="2"/>
                      </a:lnTo>
                      <a:lnTo>
                        <a:pt x="48" y="10"/>
                      </a:lnTo>
                      <a:lnTo>
                        <a:pt x="34" y="18"/>
                      </a:lnTo>
                      <a:lnTo>
                        <a:pt x="20" y="30"/>
                      </a:lnTo>
                      <a:lnTo>
                        <a:pt x="20" y="30"/>
                      </a:lnTo>
                      <a:lnTo>
                        <a:pt x="12" y="42"/>
                      </a:lnTo>
                      <a:lnTo>
                        <a:pt x="4" y="58"/>
                      </a:lnTo>
                      <a:lnTo>
                        <a:pt x="0" y="74"/>
                      </a:lnTo>
                      <a:lnTo>
                        <a:pt x="0" y="82"/>
                      </a:lnTo>
                      <a:lnTo>
                        <a:pt x="0" y="90"/>
                      </a:lnTo>
                      <a:lnTo>
                        <a:pt x="0" y="90"/>
                      </a:lnTo>
                      <a:lnTo>
                        <a:pt x="8" y="90"/>
                      </a:lnTo>
                      <a:lnTo>
                        <a:pt x="16" y="90"/>
                      </a:lnTo>
                      <a:lnTo>
                        <a:pt x="32" y="84"/>
                      </a:lnTo>
                      <a:lnTo>
                        <a:pt x="46" y="74"/>
                      </a:lnTo>
                      <a:lnTo>
                        <a:pt x="58" y="64"/>
                      </a:lnTo>
                      <a:lnTo>
                        <a:pt x="58"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grpSp>
        </p:grpSp>
        <p:grpSp>
          <p:nvGrpSpPr>
            <p:cNvPr id="255" name="Group 254">
              <a:extLst>
                <a:ext uri="{FF2B5EF4-FFF2-40B4-BE49-F238E27FC236}">
                  <a16:creationId xmlns:a16="http://schemas.microsoft.com/office/drawing/2014/main" id="{57F8EB3E-4C3C-4951-9846-FD184F95A2B4}"/>
                </a:ext>
              </a:extLst>
            </p:cNvPr>
            <p:cNvGrpSpPr/>
            <p:nvPr/>
          </p:nvGrpSpPr>
          <p:grpSpPr>
            <a:xfrm>
              <a:off x="7346541" y="5302729"/>
              <a:ext cx="203874" cy="370768"/>
              <a:chOff x="8598161" y="6312641"/>
              <a:chExt cx="139431" cy="253571"/>
            </a:xfrm>
            <a:solidFill>
              <a:srgbClr val="188DC5"/>
            </a:solidFill>
          </p:grpSpPr>
          <p:sp>
            <p:nvSpPr>
              <p:cNvPr id="256" name="Freeform 186">
                <a:extLst>
                  <a:ext uri="{FF2B5EF4-FFF2-40B4-BE49-F238E27FC236}">
                    <a16:creationId xmlns:a16="http://schemas.microsoft.com/office/drawing/2014/main" id="{0F81720F-2D33-49C0-87BF-AA4A8AE70214}"/>
                  </a:ext>
                </a:extLst>
              </p:cNvPr>
              <p:cNvSpPr>
                <a:spLocks noEditPoints="1"/>
              </p:cNvSpPr>
              <p:nvPr/>
            </p:nvSpPr>
            <p:spPr bwMode="auto">
              <a:xfrm>
                <a:off x="8627914" y="6399464"/>
                <a:ext cx="79924" cy="79925"/>
              </a:xfrm>
              <a:custGeom>
                <a:avLst/>
                <a:gdLst>
                  <a:gd name="T0" fmla="*/ 0 w 393"/>
                  <a:gd name="T1" fmla="*/ 335 h 393"/>
                  <a:gd name="T2" fmla="*/ 159 w 393"/>
                  <a:gd name="T3" fmla="*/ 359 h 393"/>
                  <a:gd name="T4" fmla="*/ 159 w 393"/>
                  <a:gd name="T5" fmla="*/ 207 h 393"/>
                  <a:gd name="T6" fmla="*/ 0 w 393"/>
                  <a:gd name="T7" fmla="*/ 207 h 393"/>
                  <a:gd name="T8" fmla="*/ 0 w 393"/>
                  <a:gd name="T9" fmla="*/ 335 h 393"/>
                  <a:gd name="T10" fmla="*/ 0 w 393"/>
                  <a:gd name="T11" fmla="*/ 185 h 393"/>
                  <a:gd name="T12" fmla="*/ 159 w 393"/>
                  <a:gd name="T13" fmla="*/ 185 h 393"/>
                  <a:gd name="T14" fmla="*/ 159 w 393"/>
                  <a:gd name="T15" fmla="*/ 34 h 393"/>
                  <a:gd name="T16" fmla="*/ 0 w 393"/>
                  <a:gd name="T17" fmla="*/ 56 h 393"/>
                  <a:gd name="T18" fmla="*/ 0 w 393"/>
                  <a:gd name="T19" fmla="*/ 185 h 393"/>
                  <a:gd name="T20" fmla="*/ 179 w 393"/>
                  <a:gd name="T21" fmla="*/ 361 h 393"/>
                  <a:gd name="T22" fmla="*/ 393 w 393"/>
                  <a:gd name="T23" fmla="*/ 393 h 393"/>
                  <a:gd name="T24" fmla="*/ 393 w 393"/>
                  <a:gd name="T25" fmla="*/ 207 h 393"/>
                  <a:gd name="T26" fmla="*/ 179 w 393"/>
                  <a:gd name="T27" fmla="*/ 207 h 393"/>
                  <a:gd name="T28" fmla="*/ 179 w 393"/>
                  <a:gd name="T29" fmla="*/ 361 h 393"/>
                  <a:gd name="T30" fmla="*/ 179 w 393"/>
                  <a:gd name="T31" fmla="*/ 30 h 393"/>
                  <a:gd name="T32" fmla="*/ 179 w 393"/>
                  <a:gd name="T33" fmla="*/ 185 h 393"/>
                  <a:gd name="T34" fmla="*/ 393 w 393"/>
                  <a:gd name="T35" fmla="*/ 185 h 393"/>
                  <a:gd name="T36" fmla="*/ 393 w 393"/>
                  <a:gd name="T37" fmla="*/ 0 h 393"/>
                  <a:gd name="T38" fmla="*/ 179 w 393"/>
                  <a:gd name="T39" fmla="*/ 3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393">
                    <a:moveTo>
                      <a:pt x="0" y="335"/>
                    </a:moveTo>
                    <a:lnTo>
                      <a:pt x="159" y="359"/>
                    </a:lnTo>
                    <a:lnTo>
                      <a:pt x="159" y="207"/>
                    </a:lnTo>
                    <a:lnTo>
                      <a:pt x="0" y="207"/>
                    </a:lnTo>
                    <a:lnTo>
                      <a:pt x="0" y="335"/>
                    </a:lnTo>
                    <a:close/>
                    <a:moveTo>
                      <a:pt x="0" y="185"/>
                    </a:moveTo>
                    <a:lnTo>
                      <a:pt x="159" y="185"/>
                    </a:lnTo>
                    <a:lnTo>
                      <a:pt x="159" y="34"/>
                    </a:lnTo>
                    <a:lnTo>
                      <a:pt x="0" y="56"/>
                    </a:lnTo>
                    <a:lnTo>
                      <a:pt x="0" y="185"/>
                    </a:lnTo>
                    <a:close/>
                    <a:moveTo>
                      <a:pt x="179" y="361"/>
                    </a:moveTo>
                    <a:lnTo>
                      <a:pt x="393" y="393"/>
                    </a:lnTo>
                    <a:lnTo>
                      <a:pt x="393" y="207"/>
                    </a:lnTo>
                    <a:lnTo>
                      <a:pt x="179" y="207"/>
                    </a:lnTo>
                    <a:lnTo>
                      <a:pt x="179" y="361"/>
                    </a:lnTo>
                    <a:close/>
                    <a:moveTo>
                      <a:pt x="179" y="30"/>
                    </a:moveTo>
                    <a:lnTo>
                      <a:pt x="179" y="185"/>
                    </a:lnTo>
                    <a:lnTo>
                      <a:pt x="393" y="185"/>
                    </a:lnTo>
                    <a:lnTo>
                      <a:pt x="393" y="0"/>
                    </a:lnTo>
                    <a:lnTo>
                      <a:pt x="179"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57" name="Freeform 12">
                <a:extLst>
                  <a:ext uri="{FF2B5EF4-FFF2-40B4-BE49-F238E27FC236}">
                    <a16:creationId xmlns:a16="http://schemas.microsoft.com/office/drawing/2014/main" id="{A0530F37-9D65-4B40-8D76-60A35C732DFD}"/>
                  </a:ext>
                </a:extLst>
              </p:cNvPr>
              <p:cNvSpPr>
                <a:spLocks noEditPoints="1"/>
              </p:cNvSpPr>
              <p:nvPr/>
            </p:nvSpPr>
            <p:spPr bwMode="auto">
              <a:xfrm>
                <a:off x="8598161" y="6312641"/>
                <a:ext cx="139431" cy="253571"/>
              </a:xfrm>
              <a:custGeom>
                <a:avLst/>
                <a:gdLst>
                  <a:gd name="T0" fmla="*/ 159 w 1158"/>
                  <a:gd name="T1" fmla="*/ 0 h 2112"/>
                  <a:gd name="T2" fmla="*/ 0 w 1158"/>
                  <a:gd name="T3" fmla="*/ 146 h 2112"/>
                  <a:gd name="T4" fmla="*/ 0 w 1158"/>
                  <a:gd name="T5" fmla="*/ 1967 h 2112"/>
                  <a:gd name="T6" fmla="*/ 159 w 1158"/>
                  <a:gd name="T7" fmla="*/ 2112 h 2112"/>
                  <a:gd name="T8" fmla="*/ 999 w 1158"/>
                  <a:gd name="T9" fmla="*/ 2112 h 2112"/>
                  <a:gd name="T10" fmla="*/ 1158 w 1158"/>
                  <a:gd name="T11" fmla="*/ 1967 h 2112"/>
                  <a:gd name="T12" fmla="*/ 1158 w 1158"/>
                  <a:gd name="T13" fmla="*/ 146 h 2112"/>
                  <a:gd name="T14" fmla="*/ 999 w 1158"/>
                  <a:gd name="T15" fmla="*/ 0 h 2112"/>
                  <a:gd name="T16" fmla="*/ 159 w 1158"/>
                  <a:gd name="T17" fmla="*/ 0 h 2112"/>
                  <a:gd name="T18" fmla="*/ 918 w 1158"/>
                  <a:gd name="T19" fmla="*/ 55 h 2112"/>
                  <a:gd name="T20" fmla="*/ 947 w 1158"/>
                  <a:gd name="T21" fmla="*/ 85 h 2112"/>
                  <a:gd name="T22" fmla="*/ 918 w 1158"/>
                  <a:gd name="T23" fmla="*/ 115 h 2112"/>
                  <a:gd name="T24" fmla="*/ 888 w 1158"/>
                  <a:gd name="T25" fmla="*/ 85 h 2112"/>
                  <a:gd name="T26" fmla="*/ 918 w 1158"/>
                  <a:gd name="T27" fmla="*/ 55 h 2112"/>
                  <a:gd name="T28" fmla="*/ 479 w 1158"/>
                  <a:gd name="T29" fmla="*/ 71 h 2112"/>
                  <a:gd name="T30" fmla="*/ 680 w 1158"/>
                  <a:gd name="T31" fmla="*/ 71 h 2112"/>
                  <a:gd name="T32" fmla="*/ 688 w 1158"/>
                  <a:gd name="T33" fmla="*/ 81 h 2112"/>
                  <a:gd name="T34" fmla="*/ 680 w 1158"/>
                  <a:gd name="T35" fmla="*/ 90 h 2112"/>
                  <a:gd name="T36" fmla="*/ 479 w 1158"/>
                  <a:gd name="T37" fmla="*/ 90 h 2112"/>
                  <a:gd name="T38" fmla="*/ 470 w 1158"/>
                  <a:gd name="T39" fmla="*/ 81 h 2112"/>
                  <a:gd name="T40" fmla="*/ 479 w 1158"/>
                  <a:gd name="T41" fmla="*/ 71 h 2112"/>
                  <a:gd name="T42" fmla="*/ 160 w 1158"/>
                  <a:gd name="T43" fmla="*/ 82 h 2112"/>
                  <a:gd name="T44" fmla="*/ 170 w 1158"/>
                  <a:gd name="T45" fmla="*/ 91 h 2112"/>
                  <a:gd name="T46" fmla="*/ 160 w 1158"/>
                  <a:gd name="T47" fmla="*/ 102 h 2112"/>
                  <a:gd name="T48" fmla="*/ 150 w 1158"/>
                  <a:gd name="T49" fmla="*/ 91 h 2112"/>
                  <a:gd name="T50" fmla="*/ 160 w 1158"/>
                  <a:gd name="T51" fmla="*/ 82 h 2112"/>
                  <a:gd name="T52" fmla="*/ 194 w 1158"/>
                  <a:gd name="T53" fmla="*/ 82 h 2112"/>
                  <a:gd name="T54" fmla="*/ 204 w 1158"/>
                  <a:gd name="T55" fmla="*/ 91 h 2112"/>
                  <a:gd name="T56" fmla="*/ 194 w 1158"/>
                  <a:gd name="T57" fmla="*/ 101 h 2112"/>
                  <a:gd name="T58" fmla="*/ 185 w 1158"/>
                  <a:gd name="T59" fmla="*/ 91 h 2112"/>
                  <a:gd name="T60" fmla="*/ 194 w 1158"/>
                  <a:gd name="T61" fmla="*/ 82 h 2112"/>
                  <a:gd name="T62" fmla="*/ 53 w 1158"/>
                  <a:gd name="T63" fmla="*/ 180 h 2112"/>
                  <a:gd name="T64" fmla="*/ 1105 w 1158"/>
                  <a:gd name="T65" fmla="*/ 180 h 2112"/>
                  <a:gd name="T66" fmla="*/ 1105 w 1158"/>
                  <a:gd name="T67" fmla="*/ 1889 h 2112"/>
                  <a:gd name="T68" fmla="*/ 53 w 1158"/>
                  <a:gd name="T69" fmla="*/ 1889 h 2112"/>
                  <a:gd name="T70" fmla="*/ 53 w 1158"/>
                  <a:gd name="T71" fmla="*/ 180 h 2112"/>
                  <a:gd name="T72" fmla="*/ 452 w 1158"/>
                  <a:gd name="T73" fmla="*/ 1963 h 2112"/>
                  <a:gd name="T74" fmla="*/ 706 w 1158"/>
                  <a:gd name="T75" fmla="*/ 1963 h 2112"/>
                  <a:gd name="T76" fmla="*/ 738 w 1158"/>
                  <a:gd name="T77" fmla="*/ 1988 h 2112"/>
                  <a:gd name="T78" fmla="*/ 738 w 1158"/>
                  <a:gd name="T79" fmla="*/ 2017 h 2112"/>
                  <a:gd name="T80" fmla="*/ 706 w 1158"/>
                  <a:gd name="T81" fmla="*/ 2042 h 2112"/>
                  <a:gd name="T82" fmla="*/ 452 w 1158"/>
                  <a:gd name="T83" fmla="*/ 2042 h 2112"/>
                  <a:gd name="T84" fmla="*/ 420 w 1158"/>
                  <a:gd name="T85" fmla="*/ 2017 h 2112"/>
                  <a:gd name="T86" fmla="*/ 420 w 1158"/>
                  <a:gd name="T87" fmla="*/ 1988 h 2112"/>
                  <a:gd name="T88" fmla="*/ 452 w 1158"/>
                  <a:gd name="T89" fmla="*/ 1963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8" h="2112">
                    <a:moveTo>
                      <a:pt x="159" y="0"/>
                    </a:moveTo>
                    <a:cubicBezTo>
                      <a:pt x="71" y="0"/>
                      <a:pt x="0" y="65"/>
                      <a:pt x="0" y="146"/>
                    </a:cubicBezTo>
                    <a:cubicBezTo>
                      <a:pt x="0" y="1967"/>
                      <a:pt x="0" y="1967"/>
                      <a:pt x="0" y="1967"/>
                    </a:cubicBezTo>
                    <a:cubicBezTo>
                      <a:pt x="0" y="2047"/>
                      <a:pt x="71" y="2112"/>
                      <a:pt x="159" y="2112"/>
                    </a:cubicBezTo>
                    <a:cubicBezTo>
                      <a:pt x="999" y="2112"/>
                      <a:pt x="999" y="2112"/>
                      <a:pt x="999" y="2112"/>
                    </a:cubicBezTo>
                    <a:cubicBezTo>
                      <a:pt x="1087" y="2112"/>
                      <a:pt x="1158" y="2047"/>
                      <a:pt x="1158" y="1967"/>
                    </a:cubicBezTo>
                    <a:cubicBezTo>
                      <a:pt x="1158" y="146"/>
                      <a:pt x="1158" y="146"/>
                      <a:pt x="1158" y="146"/>
                    </a:cubicBezTo>
                    <a:cubicBezTo>
                      <a:pt x="1158" y="65"/>
                      <a:pt x="1087" y="0"/>
                      <a:pt x="999" y="0"/>
                    </a:cubicBezTo>
                    <a:lnTo>
                      <a:pt x="159" y="0"/>
                    </a:lnTo>
                    <a:close/>
                    <a:moveTo>
                      <a:pt x="918" y="55"/>
                    </a:moveTo>
                    <a:cubicBezTo>
                      <a:pt x="934" y="55"/>
                      <a:pt x="947" y="69"/>
                      <a:pt x="947" y="85"/>
                    </a:cubicBezTo>
                    <a:cubicBezTo>
                      <a:pt x="947" y="102"/>
                      <a:pt x="934" y="115"/>
                      <a:pt x="918" y="115"/>
                    </a:cubicBezTo>
                    <a:cubicBezTo>
                      <a:pt x="901" y="115"/>
                      <a:pt x="888" y="102"/>
                      <a:pt x="888" y="85"/>
                    </a:cubicBezTo>
                    <a:cubicBezTo>
                      <a:pt x="888" y="69"/>
                      <a:pt x="901" y="55"/>
                      <a:pt x="918" y="55"/>
                    </a:cubicBezTo>
                    <a:close/>
                    <a:moveTo>
                      <a:pt x="479" y="71"/>
                    </a:moveTo>
                    <a:cubicBezTo>
                      <a:pt x="680" y="71"/>
                      <a:pt x="680" y="71"/>
                      <a:pt x="680" y="71"/>
                    </a:cubicBezTo>
                    <a:cubicBezTo>
                      <a:pt x="684" y="71"/>
                      <a:pt x="688" y="75"/>
                      <a:pt x="688" y="81"/>
                    </a:cubicBezTo>
                    <a:cubicBezTo>
                      <a:pt x="688" y="86"/>
                      <a:pt x="684" y="90"/>
                      <a:pt x="680" y="90"/>
                    </a:cubicBezTo>
                    <a:cubicBezTo>
                      <a:pt x="479" y="90"/>
                      <a:pt x="479" y="90"/>
                      <a:pt x="479" y="90"/>
                    </a:cubicBezTo>
                    <a:cubicBezTo>
                      <a:pt x="474" y="90"/>
                      <a:pt x="470" y="86"/>
                      <a:pt x="470" y="81"/>
                    </a:cubicBezTo>
                    <a:cubicBezTo>
                      <a:pt x="470" y="75"/>
                      <a:pt x="474" y="71"/>
                      <a:pt x="479" y="71"/>
                    </a:cubicBezTo>
                    <a:close/>
                    <a:moveTo>
                      <a:pt x="160" y="82"/>
                    </a:moveTo>
                    <a:cubicBezTo>
                      <a:pt x="166" y="82"/>
                      <a:pt x="170" y="86"/>
                      <a:pt x="170" y="91"/>
                    </a:cubicBezTo>
                    <a:cubicBezTo>
                      <a:pt x="170" y="97"/>
                      <a:pt x="166" y="102"/>
                      <a:pt x="160" y="102"/>
                    </a:cubicBezTo>
                    <a:cubicBezTo>
                      <a:pt x="155" y="102"/>
                      <a:pt x="150" y="97"/>
                      <a:pt x="150" y="91"/>
                    </a:cubicBezTo>
                    <a:cubicBezTo>
                      <a:pt x="150" y="86"/>
                      <a:pt x="155" y="82"/>
                      <a:pt x="160" y="82"/>
                    </a:cubicBezTo>
                    <a:close/>
                    <a:moveTo>
                      <a:pt x="194" y="82"/>
                    </a:moveTo>
                    <a:cubicBezTo>
                      <a:pt x="199" y="82"/>
                      <a:pt x="204" y="86"/>
                      <a:pt x="204" y="91"/>
                    </a:cubicBezTo>
                    <a:cubicBezTo>
                      <a:pt x="204" y="96"/>
                      <a:pt x="199" y="101"/>
                      <a:pt x="194" y="101"/>
                    </a:cubicBezTo>
                    <a:cubicBezTo>
                      <a:pt x="189" y="101"/>
                      <a:pt x="185" y="96"/>
                      <a:pt x="185" y="91"/>
                    </a:cubicBezTo>
                    <a:cubicBezTo>
                      <a:pt x="185" y="86"/>
                      <a:pt x="189" y="82"/>
                      <a:pt x="194" y="82"/>
                    </a:cubicBezTo>
                    <a:close/>
                    <a:moveTo>
                      <a:pt x="53" y="180"/>
                    </a:moveTo>
                    <a:cubicBezTo>
                      <a:pt x="1105" y="180"/>
                      <a:pt x="1105" y="180"/>
                      <a:pt x="1105" y="180"/>
                    </a:cubicBezTo>
                    <a:cubicBezTo>
                      <a:pt x="1105" y="1889"/>
                      <a:pt x="1105" y="1889"/>
                      <a:pt x="1105" y="1889"/>
                    </a:cubicBezTo>
                    <a:cubicBezTo>
                      <a:pt x="53" y="1889"/>
                      <a:pt x="53" y="1889"/>
                      <a:pt x="53" y="1889"/>
                    </a:cubicBezTo>
                    <a:lnTo>
                      <a:pt x="53" y="180"/>
                    </a:lnTo>
                    <a:close/>
                    <a:moveTo>
                      <a:pt x="452" y="1963"/>
                    </a:moveTo>
                    <a:cubicBezTo>
                      <a:pt x="706" y="1963"/>
                      <a:pt x="706" y="1963"/>
                      <a:pt x="706" y="1963"/>
                    </a:cubicBezTo>
                    <a:cubicBezTo>
                      <a:pt x="724" y="1963"/>
                      <a:pt x="738" y="1974"/>
                      <a:pt x="738" y="1988"/>
                    </a:cubicBezTo>
                    <a:cubicBezTo>
                      <a:pt x="738" y="2017"/>
                      <a:pt x="738" y="2017"/>
                      <a:pt x="738" y="2017"/>
                    </a:cubicBezTo>
                    <a:cubicBezTo>
                      <a:pt x="738" y="2031"/>
                      <a:pt x="724" y="2042"/>
                      <a:pt x="706" y="2042"/>
                    </a:cubicBezTo>
                    <a:cubicBezTo>
                      <a:pt x="452" y="2042"/>
                      <a:pt x="452" y="2042"/>
                      <a:pt x="452" y="2042"/>
                    </a:cubicBezTo>
                    <a:cubicBezTo>
                      <a:pt x="434" y="2042"/>
                      <a:pt x="420" y="2031"/>
                      <a:pt x="420" y="2017"/>
                    </a:cubicBezTo>
                    <a:cubicBezTo>
                      <a:pt x="420" y="1988"/>
                      <a:pt x="420" y="1988"/>
                      <a:pt x="420" y="1988"/>
                    </a:cubicBezTo>
                    <a:cubicBezTo>
                      <a:pt x="420" y="1974"/>
                      <a:pt x="434" y="1963"/>
                      <a:pt x="452" y="19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grpSp>
      </p:grpSp>
      <p:grpSp>
        <p:nvGrpSpPr>
          <p:cNvPr id="268" name="Group 267"/>
          <p:cNvGrpSpPr/>
          <p:nvPr/>
        </p:nvGrpSpPr>
        <p:grpSpPr>
          <a:xfrm>
            <a:off x="2396982" y="5768620"/>
            <a:ext cx="735548" cy="301235"/>
            <a:chOff x="5319939" y="5305039"/>
            <a:chExt cx="887634" cy="363520"/>
          </a:xfrm>
        </p:grpSpPr>
        <p:grpSp>
          <p:nvGrpSpPr>
            <p:cNvPr id="269" name="Group 268"/>
            <p:cNvGrpSpPr/>
            <p:nvPr/>
          </p:nvGrpSpPr>
          <p:grpSpPr>
            <a:xfrm>
              <a:off x="5319939" y="5309225"/>
              <a:ext cx="409978" cy="359334"/>
              <a:chOff x="5210368" y="5087933"/>
              <a:chExt cx="409978" cy="359334"/>
            </a:xfrm>
          </p:grpSpPr>
          <p:sp>
            <p:nvSpPr>
              <p:cNvPr id="276" name="Freeform 1592">
                <a:extLst>
                  <a:ext uri="{FF2B5EF4-FFF2-40B4-BE49-F238E27FC236}">
                    <a16:creationId xmlns:a16="http://schemas.microsoft.com/office/drawing/2014/main" id="{F1E0D0CB-FE8F-40CC-B4B2-8E55A663D7EF}"/>
                  </a:ext>
                </a:extLst>
              </p:cNvPr>
              <p:cNvSpPr>
                <a:spLocks noEditPoints="1"/>
              </p:cNvSpPr>
              <p:nvPr/>
            </p:nvSpPr>
            <p:spPr bwMode="auto">
              <a:xfrm>
                <a:off x="5210368" y="5087933"/>
                <a:ext cx="409978" cy="359334"/>
              </a:xfrm>
              <a:custGeom>
                <a:avLst/>
                <a:gdLst>
                  <a:gd name="T0" fmla="*/ 91 w 905"/>
                  <a:gd name="T1" fmla="*/ 90 h 845"/>
                  <a:gd name="T2" fmla="*/ 452 w 905"/>
                  <a:gd name="T3" fmla="*/ 679 h 845"/>
                  <a:gd name="T4" fmla="*/ 436 w 905"/>
                  <a:gd name="T5" fmla="*/ 673 h 845"/>
                  <a:gd name="T6" fmla="*/ 425 w 905"/>
                  <a:gd name="T7" fmla="*/ 660 h 845"/>
                  <a:gd name="T8" fmla="*/ 423 w 905"/>
                  <a:gd name="T9" fmla="*/ 642 h 845"/>
                  <a:gd name="T10" fmla="*/ 431 w 905"/>
                  <a:gd name="T11" fmla="*/ 627 h 845"/>
                  <a:gd name="T12" fmla="*/ 447 w 905"/>
                  <a:gd name="T13" fmla="*/ 619 h 845"/>
                  <a:gd name="T14" fmla="*/ 465 w 905"/>
                  <a:gd name="T15" fmla="*/ 621 h 845"/>
                  <a:gd name="T16" fmla="*/ 478 w 905"/>
                  <a:gd name="T17" fmla="*/ 631 h 845"/>
                  <a:gd name="T18" fmla="*/ 482 w 905"/>
                  <a:gd name="T19" fmla="*/ 649 h 845"/>
                  <a:gd name="T20" fmla="*/ 478 w 905"/>
                  <a:gd name="T21" fmla="*/ 666 h 845"/>
                  <a:gd name="T22" fmla="*/ 465 w 905"/>
                  <a:gd name="T23" fmla="*/ 677 h 845"/>
                  <a:gd name="T24" fmla="*/ 830 w 905"/>
                  <a:gd name="T25" fmla="*/ 0 h 845"/>
                  <a:gd name="T26" fmla="*/ 60 w 905"/>
                  <a:gd name="T27" fmla="*/ 2 h 845"/>
                  <a:gd name="T28" fmla="*/ 40 w 905"/>
                  <a:gd name="T29" fmla="*/ 8 h 845"/>
                  <a:gd name="T30" fmla="*/ 22 w 905"/>
                  <a:gd name="T31" fmla="*/ 22 h 845"/>
                  <a:gd name="T32" fmla="*/ 9 w 905"/>
                  <a:gd name="T33" fmla="*/ 39 h 845"/>
                  <a:gd name="T34" fmla="*/ 1 w 905"/>
                  <a:gd name="T35" fmla="*/ 60 h 845"/>
                  <a:gd name="T36" fmla="*/ 0 w 905"/>
                  <a:gd name="T37" fmla="*/ 649 h 845"/>
                  <a:gd name="T38" fmla="*/ 3 w 905"/>
                  <a:gd name="T39" fmla="*/ 671 h 845"/>
                  <a:gd name="T40" fmla="*/ 13 w 905"/>
                  <a:gd name="T41" fmla="*/ 691 h 845"/>
                  <a:gd name="T42" fmla="*/ 28 w 905"/>
                  <a:gd name="T43" fmla="*/ 706 h 845"/>
                  <a:gd name="T44" fmla="*/ 46 w 905"/>
                  <a:gd name="T45" fmla="*/ 718 h 845"/>
                  <a:gd name="T46" fmla="*/ 67 w 905"/>
                  <a:gd name="T47" fmla="*/ 724 h 845"/>
                  <a:gd name="T48" fmla="*/ 306 w 905"/>
                  <a:gd name="T49" fmla="*/ 815 h 845"/>
                  <a:gd name="T50" fmla="*/ 175 w 905"/>
                  <a:gd name="T51" fmla="*/ 816 h 845"/>
                  <a:gd name="T52" fmla="*/ 168 w 905"/>
                  <a:gd name="T53" fmla="*/ 822 h 845"/>
                  <a:gd name="T54" fmla="*/ 166 w 905"/>
                  <a:gd name="T55" fmla="*/ 829 h 845"/>
                  <a:gd name="T56" fmla="*/ 168 w 905"/>
                  <a:gd name="T57" fmla="*/ 838 h 845"/>
                  <a:gd name="T58" fmla="*/ 175 w 905"/>
                  <a:gd name="T59" fmla="*/ 844 h 845"/>
                  <a:gd name="T60" fmla="*/ 316 w 905"/>
                  <a:gd name="T61" fmla="*/ 845 h 845"/>
                  <a:gd name="T62" fmla="*/ 725 w 905"/>
                  <a:gd name="T63" fmla="*/ 845 h 845"/>
                  <a:gd name="T64" fmla="*/ 732 w 905"/>
                  <a:gd name="T65" fmla="*/ 843 h 845"/>
                  <a:gd name="T66" fmla="*/ 738 w 905"/>
                  <a:gd name="T67" fmla="*/ 836 h 845"/>
                  <a:gd name="T68" fmla="*/ 739 w 905"/>
                  <a:gd name="T69" fmla="*/ 827 h 845"/>
                  <a:gd name="T70" fmla="*/ 734 w 905"/>
                  <a:gd name="T71" fmla="*/ 819 h 845"/>
                  <a:gd name="T72" fmla="*/ 727 w 905"/>
                  <a:gd name="T73" fmla="*/ 815 h 845"/>
                  <a:gd name="T74" fmla="*/ 565 w 905"/>
                  <a:gd name="T75" fmla="*/ 724 h 845"/>
                  <a:gd name="T76" fmla="*/ 845 w 905"/>
                  <a:gd name="T77" fmla="*/ 722 h 845"/>
                  <a:gd name="T78" fmla="*/ 866 w 905"/>
                  <a:gd name="T79" fmla="*/ 715 h 845"/>
                  <a:gd name="T80" fmla="*/ 883 w 905"/>
                  <a:gd name="T81" fmla="*/ 702 h 845"/>
                  <a:gd name="T82" fmla="*/ 896 w 905"/>
                  <a:gd name="T83" fmla="*/ 684 h 845"/>
                  <a:gd name="T84" fmla="*/ 904 w 905"/>
                  <a:gd name="T85" fmla="*/ 663 h 845"/>
                  <a:gd name="T86" fmla="*/ 905 w 905"/>
                  <a:gd name="T87" fmla="*/ 75 h 845"/>
                  <a:gd name="T88" fmla="*/ 901 w 905"/>
                  <a:gd name="T89" fmla="*/ 53 h 845"/>
                  <a:gd name="T90" fmla="*/ 893 w 905"/>
                  <a:gd name="T91" fmla="*/ 33 h 845"/>
                  <a:gd name="T92" fmla="*/ 878 w 905"/>
                  <a:gd name="T93" fmla="*/ 17 h 845"/>
                  <a:gd name="T94" fmla="*/ 859 w 905"/>
                  <a:gd name="T95" fmla="*/ 5 h 845"/>
                  <a:gd name="T96" fmla="*/ 837 w 905"/>
                  <a:gd name="T9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845">
                    <a:moveTo>
                      <a:pt x="815" y="604"/>
                    </a:moveTo>
                    <a:lnTo>
                      <a:pt x="91" y="604"/>
                    </a:lnTo>
                    <a:lnTo>
                      <a:pt x="91" y="90"/>
                    </a:lnTo>
                    <a:lnTo>
                      <a:pt x="815" y="90"/>
                    </a:lnTo>
                    <a:lnTo>
                      <a:pt x="815" y="604"/>
                    </a:lnTo>
                    <a:close/>
                    <a:moveTo>
                      <a:pt x="452" y="679"/>
                    </a:moveTo>
                    <a:lnTo>
                      <a:pt x="447" y="678"/>
                    </a:lnTo>
                    <a:lnTo>
                      <a:pt x="441" y="677"/>
                    </a:lnTo>
                    <a:lnTo>
                      <a:pt x="436" y="673"/>
                    </a:lnTo>
                    <a:lnTo>
                      <a:pt x="431" y="670"/>
                    </a:lnTo>
                    <a:lnTo>
                      <a:pt x="428" y="666"/>
                    </a:lnTo>
                    <a:lnTo>
                      <a:pt x="425" y="660"/>
                    </a:lnTo>
                    <a:lnTo>
                      <a:pt x="423" y="654"/>
                    </a:lnTo>
                    <a:lnTo>
                      <a:pt x="423" y="649"/>
                    </a:lnTo>
                    <a:lnTo>
                      <a:pt x="423" y="642"/>
                    </a:lnTo>
                    <a:lnTo>
                      <a:pt x="425" y="637"/>
                    </a:lnTo>
                    <a:lnTo>
                      <a:pt x="428" y="631"/>
                    </a:lnTo>
                    <a:lnTo>
                      <a:pt x="431" y="627"/>
                    </a:lnTo>
                    <a:lnTo>
                      <a:pt x="436" y="623"/>
                    </a:lnTo>
                    <a:lnTo>
                      <a:pt x="441" y="621"/>
                    </a:lnTo>
                    <a:lnTo>
                      <a:pt x="447" y="619"/>
                    </a:lnTo>
                    <a:lnTo>
                      <a:pt x="452" y="618"/>
                    </a:lnTo>
                    <a:lnTo>
                      <a:pt x="459" y="619"/>
                    </a:lnTo>
                    <a:lnTo>
                      <a:pt x="465" y="621"/>
                    </a:lnTo>
                    <a:lnTo>
                      <a:pt x="469" y="623"/>
                    </a:lnTo>
                    <a:lnTo>
                      <a:pt x="473" y="627"/>
                    </a:lnTo>
                    <a:lnTo>
                      <a:pt x="478" y="631"/>
                    </a:lnTo>
                    <a:lnTo>
                      <a:pt x="480" y="637"/>
                    </a:lnTo>
                    <a:lnTo>
                      <a:pt x="482" y="642"/>
                    </a:lnTo>
                    <a:lnTo>
                      <a:pt x="482" y="649"/>
                    </a:lnTo>
                    <a:lnTo>
                      <a:pt x="482" y="654"/>
                    </a:lnTo>
                    <a:lnTo>
                      <a:pt x="480" y="660"/>
                    </a:lnTo>
                    <a:lnTo>
                      <a:pt x="478" y="666"/>
                    </a:lnTo>
                    <a:lnTo>
                      <a:pt x="473" y="670"/>
                    </a:lnTo>
                    <a:lnTo>
                      <a:pt x="469" y="673"/>
                    </a:lnTo>
                    <a:lnTo>
                      <a:pt x="465" y="677"/>
                    </a:lnTo>
                    <a:lnTo>
                      <a:pt x="459" y="678"/>
                    </a:lnTo>
                    <a:lnTo>
                      <a:pt x="452" y="679"/>
                    </a:lnTo>
                    <a:close/>
                    <a:moveTo>
                      <a:pt x="830" y="0"/>
                    </a:moveTo>
                    <a:lnTo>
                      <a:pt x="75" y="0"/>
                    </a:lnTo>
                    <a:lnTo>
                      <a:pt x="67" y="0"/>
                    </a:lnTo>
                    <a:lnTo>
                      <a:pt x="60" y="2"/>
                    </a:lnTo>
                    <a:lnTo>
                      <a:pt x="53" y="3"/>
                    </a:lnTo>
                    <a:lnTo>
                      <a:pt x="46" y="5"/>
                    </a:lnTo>
                    <a:lnTo>
                      <a:pt x="40" y="8"/>
                    </a:lnTo>
                    <a:lnTo>
                      <a:pt x="33" y="13"/>
                    </a:lnTo>
                    <a:lnTo>
                      <a:pt x="28" y="17"/>
                    </a:lnTo>
                    <a:lnTo>
                      <a:pt x="22" y="22"/>
                    </a:lnTo>
                    <a:lnTo>
                      <a:pt x="18" y="27"/>
                    </a:lnTo>
                    <a:lnTo>
                      <a:pt x="13" y="33"/>
                    </a:lnTo>
                    <a:lnTo>
                      <a:pt x="9" y="39"/>
                    </a:lnTo>
                    <a:lnTo>
                      <a:pt x="6" y="46"/>
                    </a:lnTo>
                    <a:lnTo>
                      <a:pt x="3" y="53"/>
                    </a:lnTo>
                    <a:lnTo>
                      <a:pt x="1" y="60"/>
                    </a:lnTo>
                    <a:lnTo>
                      <a:pt x="0" y="67"/>
                    </a:lnTo>
                    <a:lnTo>
                      <a:pt x="0" y="75"/>
                    </a:lnTo>
                    <a:lnTo>
                      <a:pt x="0" y="649"/>
                    </a:lnTo>
                    <a:lnTo>
                      <a:pt x="0" y="657"/>
                    </a:lnTo>
                    <a:lnTo>
                      <a:pt x="1" y="663"/>
                    </a:lnTo>
                    <a:lnTo>
                      <a:pt x="3" y="671"/>
                    </a:lnTo>
                    <a:lnTo>
                      <a:pt x="6" y="678"/>
                    </a:lnTo>
                    <a:lnTo>
                      <a:pt x="9" y="684"/>
                    </a:lnTo>
                    <a:lnTo>
                      <a:pt x="13" y="691"/>
                    </a:lnTo>
                    <a:lnTo>
                      <a:pt x="18" y="697"/>
                    </a:lnTo>
                    <a:lnTo>
                      <a:pt x="22" y="702"/>
                    </a:lnTo>
                    <a:lnTo>
                      <a:pt x="28" y="706"/>
                    </a:lnTo>
                    <a:lnTo>
                      <a:pt x="33" y="711"/>
                    </a:lnTo>
                    <a:lnTo>
                      <a:pt x="40" y="715"/>
                    </a:lnTo>
                    <a:lnTo>
                      <a:pt x="46" y="718"/>
                    </a:lnTo>
                    <a:lnTo>
                      <a:pt x="53" y="721"/>
                    </a:lnTo>
                    <a:lnTo>
                      <a:pt x="60" y="722"/>
                    </a:lnTo>
                    <a:lnTo>
                      <a:pt x="67" y="724"/>
                    </a:lnTo>
                    <a:lnTo>
                      <a:pt x="75" y="724"/>
                    </a:lnTo>
                    <a:lnTo>
                      <a:pt x="341" y="724"/>
                    </a:lnTo>
                    <a:lnTo>
                      <a:pt x="306" y="815"/>
                    </a:lnTo>
                    <a:lnTo>
                      <a:pt x="181" y="815"/>
                    </a:lnTo>
                    <a:lnTo>
                      <a:pt x="178" y="815"/>
                    </a:lnTo>
                    <a:lnTo>
                      <a:pt x="175" y="816"/>
                    </a:lnTo>
                    <a:lnTo>
                      <a:pt x="173" y="817"/>
                    </a:lnTo>
                    <a:lnTo>
                      <a:pt x="170" y="819"/>
                    </a:lnTo>
                    <a:lnTo>
                      <a:pt x="168" y="822"/>
                    </a:lnTo>
                    <a:lnTo>
                      <a:pt x="167" y="824"/>
                    </a:lnTo>
                    <a:lnTo>
                      <a:pt x="166" y="827"/>
                    </a:lnTo>
                    <a:lnTo>
                      <a:pt x="166" y="829"/>
                    </a:lnTo>
                    <a:lnTo>
                      <a:pt x="166" y="833"/>
                    </a:lnTo>
                    <a:lnTo>
                      <a:pt x="167" y="836"/>
                    </a:lnTo>
                    <a:lnTo>
                      <a:pt x="168" y="838"/>
                    </a:lnTo>
                    <a:lnTo>
                      <a:pt x="170" y="840"/>
                    </a:lnTo>
                    <a:lnTo>
                      <a:pt x="173" y="843"/>
                    </a:lnTo>
                    <a:lnTo>
                      <a:pt x="175" y="844"/>
                    </a:lnTo>
                    <a:lnTo>
                      <a:pt x="178" y="845"/>
                    </a:lnTo>
                    <a:lnTo>
                      <a:pt x="181" y="845"/>
                    </a:lnTo>
                    <a:lnTo>
                      <a:pt x="316" y="845"/>
                    </a:lnTo>
                    <a:lnTo>
                      <a:pt x="588" y="845"/>
                    </a:lnTo>
                    <a:lnTo>
                      <a:pt x="588" y="845"/>
                    </a:lnTo>
                    <a:lnTo>
                      <a:pt x="725" y="845"/>
                    </a:lnTo>
                    <a:lnTo>
                      <a:pt x="727" y="845"/>
                    </a:lnTo>
                    <a:lnTo>
                      <a:pt x="730" y="844"/>
                    </a:lnTo>
                    <a:lnTo>
                      <a:pt x="732" y="843"/>
                    </a:lnTo>
                    <a:lnTo>
                      <a:pt x="734" y="840"/>
                    </a:lnTo>
                    <a:lnTo>
                      <a:pt x="737" y="838"/>
                    </a:lnTo>
                    <a:lnTo>
                      <a:pt x="738" y="836"/>
                    </a:lnTo>
                    <a:lnTo>
                      <a:pt x="739" y="833"/>
                    </a:lnTo>
                    <a:lnTo>
                      <a:pt x="739" y="829"/>
                    </a:lnTo>
                    <a:lnTo>
                      <a:pt x="739" y="827"/>
                    </a:lnTo>
                    <a:lnTo>
                      <a:pt x="738" y="824"/>
                    </a:lnTo>
                    <a:lnTo>
                      <a:pt x="737" y="822"/>
                    </a:lnTo>
                    <a:lnTo>
                      <a:pt x="734" y="819"/>
                    </a:lnTo>
                    <a:lnTo>
                      <a:pt x="732" y="817"/>
                    </a:lnTo>
                    <a:lnTo>
                      <a:pt x="730" y="816"/>
                    </a:lnTo>
                    <a:lnTo>
                      <a:pt x="727" y="815"/>
                    </a:lnTo>
                    <a:lnTo>
                      <a:pt x="725" y="815"/>
                    </a:lnTo>
                    <a:lnTo>
                      <a:pt x="598" y="815"/>
                    </a:lnTo>
                    <a:lnTo>
                      <a:pt x="565" y="724"/>
                    </a:lnTo>
                    <a:lnTo>
                      <a:pt x="830" y="724"/>
                    </a:lnTo>
                    <a:lnTo>
                      <a:pt x="837" y="723"/>
                    </a:lnTo>
                    <a:lnTo>
                      <a:pt x="845" y="722"/>
                    </a:lnTo>
                    <a:lnTo>
                      <a:pt x="852" y="721"/>
                    </a:lnTo>
                    <a:lnTo>
                      <a:pt x="859" y="718"/>
                    </a:lnTo>
                    <a:lnTo>
                      <a:pt x="866" y="715"/>
                    </a:lnTo>
                    <a:lnTo>
                      <a:pt x="872" y="711"/>
                    </a:lnTo>
                    <a:lnTo>
                      <a:pt x="878" y="706"/>
                    </a:lnTo>
                    <a:lnTo>
                      <a:pt x="883" y="702"/>
                    </a:lnTo>
                    <a:lnTo>
                      <a:pt x="888" y="697"/>
                    </a:lnTo>
                    <a:lnTo>
                      <a:pt x="893" y="691"/>
                    </a:lnTo>
                    <a:lnTo>
                      <a:pt x="896" y="684"/>
                    </a:lnTo>
                    <a:lnTo>
                      <a:pt x="899" y="678"/>
                    </a:lnTo>
                    <a:lnTo>
                      <a:pt x="901" y="671"/>
                    </a:lnTo>
                    <a:lnTo>
                      <a:pt x="904" y="663"/>
                    </a:lnTo>
                    <a:lnTo>
                      <a:pt x="905" y="657"/>
                    </a:lnTo>
                    <a:lnTo>
                      <a:pt x="905" y="649"/>
                    </a:lnTo>
                    <a:lnTo>
                      <a:pt x="905" y="75"/>
                    </a:lnTo>
                    <a:lnTo>
                      <a:pt x="905" y="67"/>
                    </a:lnTo>
                    <a:lnTo>
                      <a:pt x="904" y="60"/>
                    </a:lnTo>
                    <a:lnTo>
                      <a:pt x="901" y="53"/>
                    </a:lnTo>
                    <a:lnTo>
                      <a:pt x="899" y="46"/>
                    </a:lnTo>
                    <a:lnTo>
                      <a:pt x="896" y="39"/>
                    </a:lnTo>
                    <a:lnTo>
                      <a:pt x="893" y="33"/>
                    </a:lnTo>
                    <a:lnTo>
                      <a:pt x="888" y="27"/>
                    </a:lnTo>
                    <a:lnTo>
                      <a:pt x="883" y="22"/>
                    </a:lnTo>
                    <a:lnTo>
                      <a:pt x="878" y="17"/>
                    </a:lnTo>
                    <a:lnTo>
                      <a:pt x="872" y="13"/>
                    </a:lnTo>
                    <a:lnTo>
                      <a:pt x="866" y="8"/>
                    </a:lnTo>
                    <a:lnTo>
                      <a:pt x="859" y="5"/>
                    </a:lnTo>
                    <a:lnTo>
                      <a:pt x="852" y="3"/>
                    </a:lnTo>
                    <a:lnTo>
                      <a:pt x="845" y="2"/>
                    </a:lnTo>
                    <a:lnTo>
                      <a:pt x="837" y="0"/>
                    </a:lnTo>
                    <a:lnTo>
                      <a:pt x="830" y="0"/>
                    </a:lnTo>
                    <a:close/>
                  </a:path>
                </a:pathLst>
              </a:custGeom>
              <a:solidFill>
                <a:srgbClr val="188DC5"/>
              </a:solidFill>
              <a:ln>
                <a:noFill/>
              </a:ln>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grpSp>
            <p:nvGrpSpPr>
              <p:cNvPr id="277" name="Group 276">
                <a:extLst>
                  <a:ext uri="{FF2B5EF4-FFF2-40B4-BE49-F238E27FC236}">
                    <a16:creationId xmlns:a16="http://schemas.microsoft.com/office/drawing/2014/main" id="{D6E11088-6892-42A9-ACBB-0284C238E1C6}"/>
                  </a:ext>
                </a:extLst>
              </p:cNvPr>
              <p:cNvGrpSpPr/>
              <p:nvPr/>
            </p:nvGrpSpPr>
            <p:grpSpPr>
              <a:xfrm>
                <a:off x="5340425" y="5159313"/>
                <a:ext cx="149864" cy="155752"/>
                <a:chOff x="6257926" y="7502526"/>
                <a:chExt cx="1979612" cy="2057399"/>
              </a:xfrm>
              <a:solidFill>
                <a:srgbClr val="188DC5"/>
              </a:solidFill>
            </p:grpSpPr>
            <p:sp>
              <p:nvSpPr>
                <p:cNvPr id="278" name="Freeform 5">
                  <a:extLst>
                    <a:ext uri="{FF2B5EF4-FFF2-40B4-BE49-F238E27FC236}">
                      <a16:creationId xmlns:a16="http://schemas.microsoft.com/office/drawing/2014/main" id="{DC85BFF8-161E-46B2-9CA2-2F8C20AFE995}"/>
                    </a:ext>
                  </a:extLst>
                </p:cNvPr>
                <p:cNvSpPr>
                  <a:spLocks/>
                </p:cNvSpPr>
                <p:nvPr/>
              </p:nvSpPr>
              <p:spPr bwMode="auto">
                <a:xfrm>
                  <a:off x="6469063" y="7502526"/>
                  <a:ext cx="928687" cy="931862"/>
                </a:xfrm>
                <a:custGeom>
                  <a:avLst/>
                  <a:gdLst>
                    <a:gd name="T0" fmla="*/ 214 w 1086"/>
                    <a:gd name="T1" fmla="*/ 239 h 1089"/>
                    <a:gd name="T2" fmla="*/ 0 w 1086"/>
                    <a:gd name="T3" fmla="*/ 1036 h 1089"/>
                    <a:gd name="T4" fmla="*/ 864 w 1086"/>
                    <a:gd name="T5" fmla="*/ 1089 h 1089"/>
                    <a:gd name="T6" fmla="*/ 1086 w 1086"/>
                    <a:gd name="T7" fmla="*/ 288 h 1089"/>
                    <a:gd name="T8" fmla="*/ 214 w 1086"/>
                    <a:gd name="T9" fmla="*/ 239 h 1089"/>
                  </a:gdLst>
                  <a:ahLst/>
                  <a:cxnLst>
                    <a:cxn ang="0">
                      <a:pos x="T0" y="T1"/>
                    </a:cxn>
                    <a:cxn ang="0">
                      <a:pos x="T2" y="T3"/>
                    </a:cxn>
                    <a:cxn ang="0">
                      <a:pos x="T4" y="T5"/>
                    </a:cxn>
                    <a:cxn ang="0">
                      <a:pos x="T6" y="T7"/>
                    </a:cxn>
                    <a:cxn ang="0">
                      <a:pos x="T8" y="T9"/>
                    </a:cxn>
                  </a:cxnLst>
                  <a:rect l="0" t="0" r="r" b="b"/>
                  <a:pathLst>
                    <a:path w="1086" h="1089">
                      <a:moveTo>
                        <a:pt x="214" y="239"/>
                      </a:moveTo>
                      <a:cubicBezTo>
                        <a:pt x="0" y="1036"/>
                        <a:pt x="0" y="1036"/>
                        <a:pt x="0" y="1036"/>
                      </a:cubicBezTo>
                      <a:cubicBezTo>
                        <a:pt x="0" y="1036"/>
                        <a:pt x="507" y="837"/>
                        <a:pt x="864" y="1089"/>
                      </a:cubicBezTo>
                      <a:cubicBezTo>
                        <a:pt x="1086" y="288"/>
                        <a:pt x="1086" y="288"/>
                        <a:pt x="1086" y="288"/>
                      </a:cubicBezTo>
                      <a:cubicBezTo>
                        <a:pt x="1086" y="288"/>
                        <a:pt x="746" y="0"/>
                        <a:pt x="214"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79" name="Freeform 6">
                  <a:extLst>
                    <a:ext uri="{FF2B5EF4-FFF2-40B4-BE49-F238E27FC236}">
                      <a16:creationId xmlns:a16="http://schemas.microsoft.com/office/drawing/2014/main" id="{E6E93AC0-8AC6-41A0-B9B6-7E41356177C2}"/>
                    </a:ext>
                  </a:extLst>
                </p:cNvPr>
                <p:cNvSpPr>
                  <a:spLocks/>
                </p:cNvSpPr>
                <p:nvPr/>
              </p:nvSpPr>
              <p:spPr bwMode="auto">
                <a:xfrm>
                  <a:off x="6257926" y="8285163"/>
                  <a:ext cx="928687" cy="931862"/>
                </a:xfrm>
                <a:custGeom>
                  <a:avLst/>
                  <a:gdLst>
                    <a:gd name="T0" fmla="*/ 214 w 1086"/>
                    <a:gd name="T1" fmla="*/ 238 h 1089"/>
                    <a:gd name="T2" fmla="*/ 0 w 1086"/>
                    <a:gd name="T3" fmla="*/ 1035 h 1089"/>
                    <a:gd name="T4" fmla="*/ 864 w 1086"/>
                    <a:gd name="T5" fmla="*/ 1089 h 1089"/>
                    <a:gd name="T6" fmla="*/ 1086 w 1086"/>
                    <a:gd name="T7" fmla="*/ 287 h 1089"/>
                    <a:gd name="T8" fmla="*/ 214 w 1086"/>
                    <a:gd name="T9" fmla="*/ 238 h 1089"/>
                  </a:gdLst>
                  <a:ahLst/>
                  <a:cxnLst>
                    <a:cxn ang="0">
                      <a:pos x="T0" y="T1"/>
                    </a:cxn>
                    <a:cxn ang="0">
                      <a:pos x="T2" y="T3"/>
                    </a:cxn>
                    <a:cxn ang="0">
                      <a:pos x="T4" y="T5"/>
                    </a:cxn>
                    <a:cxn ang="0">
                      <a:pos x="T6" y="T7"/>
                    </a:cxn>
                    <a:cxn ang="0">
                      <a:pos x="T8" y="T9"/>
                    </a:cxn>
                  </a:cxnLst>
                  <a:rect l="0" t="0" r="r" b="b"/>
                  <a:pathLst>
                    <a:path w="1086" h="1089">
                      <a:moveTo>
                        <a:pt x="214" y="238"/>
                      </a:moveTo>
                      <a:cubicBezTo>
                        <a:pt x="0" y="1035"/>
                        <a:pt x="0" y="1035"/>
                        <a:pt x="0" y="1035"/>
                      </a:cubicBezTo>
                      <a:cubicBezTo>
                        <a:pt x="0" y="1035"/>
                        <a:pt x="507" y="837"/>
                        <a:pt x="864" y="1089"/>
                      </a:cubicBezTo>
                      <a:cubicBezTo>
                        <a:pt x="1086" y="287"/>
                        <a:pt x="1086" y="287"/>
                        <a:pt x="1086" y="287"/>
                      </a:cubicBezTo>
                      <a:cubicBezTo>
                        <a:pt x="1086" y="287"/>
                        <a:pt x="746" y="0"/>
                        <a:pt x="21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80" name="Freeform 7">
                  <a:extLst>
                    <a:ext uri="{FF2B5EF4-FFF2-40B4-BE49-F238E27FC236}">
                      <a16:creationId xmlns:a16="http://schemas.microsoft.com/office/drawing/2014/main" id="{962EFEAD-62A4-4C2E-9668-059CE141B43B}"/>
                    </a:ext>
                  </a:extLst>
                </p:cNvPr>
                <p:cNvSpPr>
                  <a:spLocks/>
                </p:cNvSpPr>
                <p:nvPr/>
              </p:nvSpPr>
              <p:spPr bwMode="auto">
                <a:xfrm>
                  <a:off x="7310438" y="7820025"/>
                  <a:ext cx="927100" cy="930275"/>
                </a:xfrm>
                <a:custGeom>
                  <a:avLst/>
                  <a:gdLst>
                    <a:gd name="T0" fmla="*/ 872 w 1086"/>
                    <a:gd name="T1" fmla="*/ 850 h 1088"/>
                    <a:gd name="T2" fmla="*/ 1086 w 1086"/>
                    <a:gd name="T3" fmla="*/ 53 h 1088"/>
                    <a:gd name="T4" fmla="*/ 222 w 1086"/>
                    <a:gd name="T5" fmla="*/ 0 h 1088"/>
                    <a:gd name="T6" fmla="*/ 0 w 1086"/>
                    <a:gd name="T7" fmla="*/ 801 h 1088"/>
                    <a:gd name="T8" fmla="*/ 872 w 1086"/>
                    <a:gd name="T9" fmla="*/ 850 h 1088"/>
                  </a:gdLst>
                  <a:ahLst/>
                  <a:cxnLst>
                    <a:cxn ang="0">
                      <a:pos x="T0" y="T1"/>
                    </a:cxn>
                    <a:cxn ang="0">
                      <a:pos x="T2" y="T3"/>
                    </a:cxn>
                    <a:cxn ang="0">
                      <a:pos x="T4" y="T5"/>
                    </a:cxn>
                    <a:cxn ang="0">
                      <a:pos x="T6" y="T7"/>
                    </a:cxn>
                    <a:cxn ang="0">
                      <a:pos x="T8" y="T9"/>
                    </a:cxn>
                  </a:cxnLst>
                  <a:rect l="0" t="0" r="r" b="b"/>
                  <a:pathLst>
                    <a:path w="1086" h="1088">
                      <a:moveTo>
                        <a:pt x="872" y="850"/>
                      </a:moveTo>
                      <a:cubicBezTo>
                        <a:pt x="1086" y="53"/>
                        <a:pt x="1086" y="53"/>
                        <a:pt x="1086" y="53"/>
                      </a:cubicBezTo>
                      <a:cubicBezTo>
                        <a:pt x="1086" y="53"/>
                        <a:pt x="578" y="252"/>
                        <a:pt x="222" y="0"/>
                      </a:cubicBezTo>
                      <a:cubicBezTo>
                        <a:pt x="0" y="801"/>
                        <a:pt x="0" y="801"/>
                        <a:pt x="0" y="801"/>
                      </a:cubicBezTo>
                      <a:cubicBezTo>
                        <a:pt x="0" y="801"/>
                        <a:pt x="340" y="1088"/>
                        <a:pt x="872" y="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81" name="Freeform 8">
                  <a:extLst>
                    <a:ext uri="{FF2B5EF4-FFF2-40B4-BE49-F238E27FC236}">
                      <a16:creationId xmlns:a16="http://schemas.microsoft.com/office/drawing/2014/main" id="{7B7C291F-A01C-41A5-A033-1CAF63CB8B7A}"/>
                    </a:ext>
                  </a:extLst>
                </p:cNvPr>
                <p:cNvSpPr>
                  <a:spLocks/>
                </p:cNvSpPr>
                <p:nvPr/>
              </p:nvSpPr>
              <p:spPr bwMode="auto">
                <a:xfrm>
                  <a:off x="7085013" y="8628063"/>
                  <a:ext cx="928687" cy="931862"/>
                </a:xfrm>
                <a:custGeom>
                  <a:avLst/>
                  <a:gdLst>
                    <a:gd name="T0" fmla="*/ 872 w 1087"/>
                    <a:gd name="T1" fmla="*/ 850 h 1089"/>
                    <a:gd name="T2" fmla="*/ 1087 w 1087"/>
                    <a:gd name="T3" fmla="*/ 53 h 1089"/>
                    <a:gd name="T4" fmla="*/ 223 w 1087"/>
                    <a:gd name="T5" fmla="*/ 0 h 1089"/>
                    <a:gd name="T6" fmla="*/ 0 w 1087"/>
                    <a:gd name="T7" fmla="*/ 801 h 1089"/>
                    <a:gd name="T8" fmla="*/ 872 w 1087"/>
                    <a:gd name="T9" fmla="*/ 850 h 1089"/>
                  </a:gdLst>
                  <a:ahLst/>
                  <a:cxnLst>
                    <a:cxn ang="0">
                      <a:pos x="T0" y="T1"/>
                    </a:cxn>
                    <a:cxn ang="0">
                      <a:pos x="T2" y="T3"/>
                    </a:cxn>
                    <a:cxn ang="0">
                      <a:pos x="T4" y="T5"/>
                    </a:cxn>
                    <a:cxn ang="0">
                      <a:pos x="T6" y="T7"/>
                    </a:cxn>
                    <a:cxn ang="0">
                      <a:pos x="T8" y="T9"/>
                    </a:cxn>
                  </a:cxnLst>
                  <a:rect l="0" t="0" r="r" b="b"/>
                  <a:pathLst>
                    <a:path w="1087" h="1089">
                      <a:moveTo>
                        <a:pt x="872" y="850"/>
                      </a:moveTo>
                      <a:cubicBezTo>
                        <a:pt x="1087" y="53"/>
                        <a:pt x="1087" y="53"/>
                        <a:pt x="1087" y="53"/>
                      </a:cubicBezTo>
                      <a:cubicBezTo>
                        <a:pt x="1087" y="53"/>
                        <a:pt x="579" y="252"/>
                        <a:pt x="223" y="0"/>
                      </a:cubicBezTo>
                      <a:cubicBezTo>
                        <a:pt x="0" y="801"/>
                        <a:pt x="0" y="801"/>
                        <a:pt x="0" y="801"/>
                      </a:cubicBezTo>
                      <a:cubicBezTo>
                        <a:pt x="0" y="801"/>
                        <a:pt x="341" y="1089"/>
                        <a:pt x="872" y="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grpSp>
        </p:grpSp>
        <p:grpSp>
          <p:nvGrpSpPr>
            <p:cNvPr id="270" name="Group 269"/>
            <p:cNvGrpSpPr/>
            <p:nvPr/>
          </p:nvGrpSpPr>
          <p:grpSpPr>
            <a:xfrm>
              <a:off x="5803908" y="5305039"/>
              <a:ext cx="403665" cy="363520"/>
              <a:chOff x="5830729" y="5087711"/>
              <a:chExt cx="403665" cy="363520"/>
            </a:xfrm>
          </p:grpSpPr>
          <p:sp>
            <p:nvSpPr>
              <p:cNvPr id="271" name="Freeform 1594">
                <a:extLst>
                  <a:ext uri="{FF2B5EF4-FFF2-40B4-BE49-F238E27FC236}">
                    <a16:creationId xmlns:a16="http://schemas.microsoft.com/office/drawing/2014/main" id="{349EC8B1-48A7-4B2E-ACF8-624729317D77}"/>
                  </a:ext>
                </a:extLst>
              </p:cNvPr>
              <p:cNvSpPr>
                <a:spLocks noEditPoints="1"/>
              </p:cNvSpPr>
              <p:nvPr/>
            </p:nvSpPr>
            <p:spPr bwMode="auto">
              <a:xfrm>
                <a:off x="5830729" y="5344182"/>
                <a:ext cx="403665" cy="107049"/>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solidFill>
                <a:srgbClr val="188DC5"/>
              </a:solidFill>
              <a:ln>
                <a:noFill/>
              </a:ln>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grpSp>
            <p:nvGrpSpPr>
              <p:cNvPr id="272" name="Group 271">
                <a:extLst>
                  <a:ext uri="{FF2B5EF4-FFF2-40B4-BE49-F238E27FC236}">
                    <a16:creationId xmlns:a16="http://schemas.microsoft.com/office/drawing/2014/main" id="{4EC1738D-A984-479E-8363-0CDA02F560CB}"/>
                  </a:ext>
                </a:extLst>
              </p:cNvPr>
              <p:cNvGrpSpPr/>
              <p:nvPr/>
            </p:nvGrpSpPr>
            <p:grpSpPr>
              <a:xfrm>
                <a:off x="5980072" y="5143514"/>
                <a:ext cx="104979" cy="129255"/>
                <a:chOff x="5811238" y="6368520"/>
                <a:chExt cx="233833" cy="287907"/>
              </a:xfrm>
              <a:solidFill>
                <a:srgbClr val="188DC5"/>
              </a:solidFill>
            </p:grpSpPr>
            <p:sp>
              <p:nvSpPr>
                <p:cNvPr id="274" name="Freeform 55">
                  <a:extLst>
                    <a:ext uri="{FF2B5EF4-FFF2-40B4-BE49-F238E27FC236}">
                      <a16:creationId xmlns:a16="http://schemas.microsoft.com/office/drawing/2014/main" id="{722E059F-40EB-4AD2-BEE7-BD19EE119EE3}"/>
                    </a:ext>
                  </a:extLst>
                </p:cNvPr>
                <p:cNvSpPr>
                  <a:spLocks/>
                </p:cNvSpPr>
                <p:nvPr/>
              </p:nvSpPr>
              <p:spPr bwMode="auto">
                <a:xfrm>
                  <a:off x="5811238" y="6438670"/>
                  <a:ext cx="233833" cy="217757"/>
                </a:xfrm>
                <a:custGeom>
                  <a:avLst/>
                  <a:gdLst>
                    <a:gd name="T0" fmla="*/ 268 w 320"/>
                    <a:gd name="T1" fmla="*/ 113 h 297"/>
                    <a:gd name="T2" fmla="*/ 274 w 320"/>
                    <a:gd name="T3" fmla="*/ 80 h 297"/>
                    <a:gd name="T4" fmla="*/ 288 w 320"/>
                    <a:gd name="T5" fmla="*/ 58 h 297"/>
                    <a:gd name="T6" fmla="*/ 302 w 320"/>
                    <a:gd name="T7" fmla="*/ 44 h 297"/>
                    <a:gd name="T8" fmla="*/ 310 w 320"/>
                    <a:gd name="T9" fmla="*/ 38 h 297"/>
                    <a:gd name="T10" fmla="*/ 292 w 320"/>
                    <a:gd name="T11" fmla="*/ 18 h 297"/>
                    <a:gd name="T12" fmla="*/ 270 w 320"/>
                    <a:gd name="T13" fmla="*/ 6 h 297"/>
                    <a:gd name="T14" fmla="*/ 238 w 320"/>
                    <a:gd name="T15" fmla="*/ 0 h 297"/>
                    <a:gd name="T16" fmla="*/ 228 w 320"/>
                    <a:gd name="T17" fmla="*/ 0 h 297"/>
                    <a:gd name="T18" fmla="*/ 196 w 320"/>
                    <a:gd name="T19" fmla="*/ 8 h 297"/>
                    <a:gd name="T20" fmla="*/ 170 w 320"/>
                    <a:gd name="T21" fmla="*/ 16 h 297"/>
                    <a:gd name="T22" fmla="*/ 164 w 320"/>
                    <a:gd name="T23" fmla="*/ 18 h 297"/>
                    <a:gd name="T24" fmla="*/ 134 w 320"/>
                    <a:gd name="T25" fmla="*/ 8 h 297"/>
                    <a:gd name="T26" fmla="*/ 108 w 320"/>
                    <a:gd name="T27" fmla="*/ 0 h 297"/>
                    <a:gd name="T28" fmla="*/ 98 w 320"/>
                    <a:gd name="T29" fmla="*/ 0 h 297"/>
                    <a:gd name="T30" fmla="*/ 74 w 320"/>
                    <a:gd name="T31" fmla="*/ 4 h 297"/>
                    <a:gd name="T32" fmla="*/ 52 w 320"/>
                    <a:gd name="T33" fmla="*/ 14 h 297"/>
                    <a:gd name="T34" fmla="*/ 32 w 320"/>
                    <a:gd name="T35" fmla="*/ 30 h 297"/>
                    <a:gd name="T36" fmla="*/ 16 w 320"/>
                    <a:gd name="T37" fmla="*/ 50 h 297"/>
                    <a:gd name="T38" fmla="*/ 10 w 320"/>
                    <a:gd name="T39" fmla="*/ 62 h 297"/>
                    <a:gd name="T40" fmla="*/ 4 w 320"/>
                    <a:gd name="T41" fmla="*/ 86 h 297"/>
                    <a:gd name="T42" fmla="*/ 0 w 320"/>
                    <a:gd name="T43" fmla="*/ 125 h 297"/>
                    <a:gd name="T44" fmla="*/ 10 w 320"/>
                    <a:gd name="T45" fmla="*/ 179 h 297"/>
                    <a:gd name="T46" fmla="*/ 30 w 320"/>
                    <a:gd name="T47" fmla="*/ 227 h 297"/>
                    <a:gd name="T48" fmla="*/ 42 w 320"/>
                    <a:gd name="T49" fmla="*/ 247 h 297"/>
                    <a:gd name="T50" fmla="*/ 70 w 320"/>
                    <a:gd name="T51" fmla="*/ 281 h 297"/>
                    <a:gd name="T52" fmla="*/ 86 w 320"/>
                    <a:gd name="T53" fmla="*/ 293 h 297"/>
                    <a:gd name="T54" fmla="*/ 104 w 320"/>
                    <a:gd name="T55" fmla="*/ 297 h 297"/>
                    <a:gd name="T56" fmla="*/ 112 w 320"/>
                    <a:gd name="T57" fmla="*/ 295 h 297"/>
                    <a:gd name="T58" fmla="*/ 134 w 320"/>
                    <a:gd name="T59" fmla="*/ 289 h 297"/>
                    <a:gd name="T60" fmla="*/ 158 w 320"/>
                    <a:gd name="T61" fmla="*/ 281 h 297"/>
                    <a:gd name="T62" fmla="*/ 168 w 320"/>
                    <a:gd name="T63" fmla="*/ 281 h 297"/>
                    <a:gd name="T64" fmla="*/ 188 w 320"/>
                    <a:gd name="T65" fmla="*/ 283 h 297"/>
                    <a:gd name="T66" fmla="*/ 216 w 320"/>
                    <a:gd name="T67" fmla="*/ 295 h 297"/>
                    <a:gd name="T68" fmla="*/ 234 w 320"/>
                    <a:gd name="T69" fmla="*/ 297 h 297"/>
                    <a:gd name="T70" fmla="*/ 242 w 320"/>
                    <a:gd name="T71" fmla="*/ 295 h 297"/>
                    <a:gd name="T72" fmla="*/ 260 w 320"/>
                    <a:gd name="T73" fmla="*/ 287 h 297"/>
                    <a:gd name="T74" fmla="*/ 280 w 320"/>
                    <a:gd name="T75" fmla="*/ 265 h 297"/>
                    <a:gd name="T76" fmla="*/ 294 w 320"/>
                    <a:gd name="T77" fmla="*/ 247 h 297"/>
                    <a:gd name="T78" fmla="*/ 314 w 320"/>
                    <a:gd name="T79" fmla="*/ 211 h 297"/>
                    <a:gd name="T80" fmla="*/ 320 w 320"/>
                    <a:gd name="T81" fmla="*/ 191 h 297"/>
                    <a:gd name="T82" fmla="*/ 304 w 320"/>
                    <a:gd name="T83" fmla="*/ 183 h 297"/>
                    <a:gd name="T84" fmla="*/ 284 w 320"/>
                    <a:gd name="T85" fmla="*/ 163 h 297"/>
                    <a:gd name="T86" fmla="*/ 270 w 320"/>
                    <a:gd name="T87" fmla="*/ 133 h 297"/>
                    <a:gd name="T88" fmla="*/ 268 w 320"/>
                    <a:gd name="T89" fmla="*/ 1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97">
                      <a:moveTo>
                        <a:pt x="268" y="113"/>
                      </a:moveTo>
                      <a:lnTo>
                        <a:pt x="268" y="113"/>
                      </a:lnTo>
                      <a:lnTo>
                        <a:pt x="270" y="95"/>
                      </a:lnTo>
                      <a:lnTo>
                        <a:pt x="274" y="80"/>
                      </a:lnTo>
                      <a:lnTo>
                        <a:pt x="280" y="68"/>
                      </a:lnTo>
                      <a:lnTo>
                        <a:pt x="288" y="58"/>
                      </a:lnTo>
                      <a:lnTo>
                        <a:pt x="296" y="50"/>
                      </a:lnTo>
                      <a:lnTo>
                        <a:pt x="302" y="44"/>
                      </a:lnTo>
                      <a:lnTo>
                        <a:pt x="310" y="38"/>
                      </a:lnTo>
                      <a:lnTo>
                        <a:pt x="310" y="38"/>
                      </a:lnTo>
                      <a:lnTo>
                        <a:pt x="302" y="28"/>
                      </a:lnTo>
                      <a:lnTo>
                        <a:pt x="292" y="18"/>
                      </a:lnTo>
                      <a:lnTo>
                        <a:pt x="280" y="12"/>
                      </a:lnTo>
                      <a:lnTo>
                        <a:pt x="270" y="6"/>
                      </a:lnTo>
                      <a:lnTo>
                        <a:pt x="252" y="0"/>
                      </a:lnTo>
                      <a:lnTo>
                        <a:pt x="238" y="0"/>
                      </a:lnTo>
                      <a:lnTo>
                        <a:pt x="238" y="0"/>
                      </a:lnTo>
                      <a:lnTo>
                        <a:pt x="228" y="0"/>
                      </a:lnTo>
                      <a:lnTo>
                        <a:pt x="216" y="0"/>
                      </a:lnTo>
                      <a:lnTo>
                        <a:pt x="196" y="8"/>
                      </a:lnTo>
                      <a:lnTo>
                        <a:pt x="178" y="14"/>
                      </a:lnTo>
                      <a:lnTo>
                        <a:pt x="170" y="16"/>
                      </a:lnTo>
                      <a:lnTo>
                        <a:pt x="164" y="18"/>
                      </a:lnTo>
                      <a:lnTo>
                        <a:pt x="164" y="18"/>
                      </a:lnTo>
                      <a:lnTo>
                        <a:pt x="150" y="14"/>
                      </a:lnTo>
                      <a:lnTo>
                        <a:pt x="134" y="8"/>
                      </a:lnTo>
                      <a:lnTo>
                        <a:pt x="116" y="2"/>
                      </a:lnTo>
                      <a:lnTo>
                        <a:pt x="108" y="0"/>
                      </a:lnTo>
                      <a:lnTo>
                        <a:pt x="98" y="0"/>
                      </a:lnTo>
                      <a:lnTo>
                        <a:pt x="98" y="0"/>
                      </a:lnTo>
                      <a:lnTo>
                        <a:pt x="86" y="2"/>
                      </a:lnTo>
                      <a:lnTo>
                        <a:pt x="74" y="4"/>
                      </a:lnTo>
                      <a:lnTo>
                        <a:pt x="62" y="8"/>
                      </a:lnTo>
                      <a:lnTo>
                        <a:pt x="52" y="14"/>
                      </a:lnTo>
                      <a:lnTo>
                        <a:pt x="42" y="22"/>
                      </a:lnTo>
                      <a:lnTo>
                        <a:pt x="32" y="30"/>
                      </a:lnTo>
                      <a:lnTo>
                        <a:pt x="24" y="38"/>
                      </a:lnTo>
                      <a:lnTo>
                        <a:pt x="16" y="50"/>
                      </a:lnTo>
                      <a:lnTo>
                        <a:pt x="16" y="50"/>
                      </a:lnTo>
                      <a:lnTo>
                        <a:pt x="10" y="62"/>
                      </a:lnTo>
                      <a:lnTo>
                        <a:pt x="6" y="74"/>
                      </a:lnTo>
                      <a:lnTo>
                        <a:pt x="4" y="86"/>
                      </a:lnTo>
                      <a:lnTo>
                        <a:pt x="2" y="99"/>
                      </a:lnTo>
                      <a:lnTo>
                        <a:pt x="0" y="125"/>
                      </a:lnTo>
                      <a:lnTo>
                        <a:pt x="4" y="153"/>
                      </a:lnTo>
                      <a:lnTo>
                        <a:pt x="10" y="179"/>
                      </a:lnTo>
                      <a:lnTo>
                        <a:pt x="18" y="203"/>
                      </a:lnTo>
                      <a:lnTo>
                        <a:pt x="30" y="227"/>
                      </a:lnTo>
                      <a:lnTo>
                        <a:pt x="42" y="247"/>
                      </a:lnTo>
                      <a:lnTo>
                        <a:pt x="42" y="247"/>
                      </a:lnTo>
                      <a:lnTo>
                        <a:pt x="54" y="265"/>
                      </a:lnTo>
                      <a:lnTo>
                        <a:pt x="70" y="281"/>
                      </a:lnTo>
                      <a:lnTo>
                        <a:pt x="78" y="287"/>
                      </a:lnTo>
                      <a:lnTo>
                        <a:pt x="86" y="293"/>
                      </a:lnTo>
                      <a:lnTo>
                        <a:pt x="94" y="295"/>
                      </a:lnTo>
                      <a:lnTo>
                        <a:pt x="104" y="297"/>
                      </a:lnTo>
                      <a:lnTo>
                        <a:pt x="104" y="297"/>
                      </a:lnTo>
                      <a:lnTo>
                        <a:pt x="112" y="295"/>
                      </a:lnTo>
                      <a:lnTo>
                        <a:pt x="120" y="293"/>
                      </a:lnTo>
                      <a:lnTo>
                        <a:pt x="134" y="289"/>
                      </a:lnTo>
                      <a:lnTo>
                        <a:pt x="148" y="283"/>
                      </a:lnTo>
                      <a:lnTo>
                        <a:pt x="158" y="281"/>
                      </a:lnTo>
                      <a:lnTo>
                        <a:pt x="168" y="281"/>
                      </a:lnTo>
                      <a:lnTo>
                        <a:pt x="168" y="281"/>
                      </a:lnTo>
                      <a:lnTo>
                        <a:pt x="178" y="281"/>
                      </a:lnTo>
                      <a:lnTo>
                        <a:pt x="188" y="283"/>
                      </a:lnTo>
                      <a:lnTo>
                        <a:pt x="202" y="289"/>
                      </a:lnTo>
                      <a:lnTo>
                        <a:pt x="216" y="295"/>
                      </a:lnTo>
                      <a:lnTo>
                        <a:pt x="224" y="295"/>
                      </a:lnTo>
                      <a:lnTo>
                        <a:pt x="234" y="297"/>
                      </a:lnTo>
                      <a:lnTo>
                        <a:pt x="234" y="297"/>
                      </a:lnTo>
                      <a:lnTo>
                        <a:pt x="242" y="295"/>
                      </a:lnTo>
                      <a:lnTo>
                        <a:pt x="252" y="291"/>
                      </a:lnTo>
                      <a:lnTo>
                        <a:pt x="260" y="287"/>
                      </a:lnTo>
                      <a:lnTo>
                        <a:pt x="268" y="281"/>
                      </a:lnTo>
                      <a:lnTo>
                        <a:pt x="280" y="265"/>
                      </a:lnTo>
                      <a:lnTo>
                        <a:pt x="294" y="247"/>
                      </a:lnTo>
                      <a:lnTo>
                        <a:pt x="294" y="247"/>
                      </a:lnTo>
                      <a:lnTo>
                        <a:pt x="306" y="227"/>
                      </a:lnTo>
                      <a:lnTo>
                        <a:pt x="314" y="211"/>
                      </a:lnTo>
                      <a:lnTo>
                        <a:pt x="320" y="191"/>
                      </a:lnTo>
                      <a:lnTo>
                        <a:pt x="320" y="191"/>
                      </a:lnTo>
                      <a:lnTo>
                        <a:pt x="312" y="187"/>
                      </a:lnTo>
                      <a:lnTo>
                        <a:pt x="304" y="183"/>
                      </a:lnTo>
                      <a:lnTo>
                        <a:pt x="294" y="175"/>
                      </a:lnTo>
                      <a:lnTo>
                        <a:pt x="284" y="163"/>
                      </a:lnTo>
                      <a:lnTo>
                        <a:pt x="276" y="149"/>
                      </a:lnTo>
                      <a:lnTo>
                        <a:pt x="270" y="133"/>
                      </a:lnTo>
                      <a:lnTo>
                        <a:pt x="268" y="113"/>
                      </a:lnTo>
                      <a:lnTo>
                        <a:pt x="26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75" name="Freeform 56">
                  <a:extLst>
                    <a:ext uri="{FF2B5EF4-FFF2-40B4-BE49-F238E27FC236}">
                      <a16:creationId xmlns:a16="http://schemas.microsoft.com/office/drawing/2014/main" id="{7C43DE36-27B3-4723-A3F0-7F26ECADF385}"/>
                    </a:ext>
                  </a:extLst>
                </p:cNvPr>
                <p:cNvSpPr>
                  <a:spLocks/>
                </p:cNvSpPr>
                <p:nvPr/>
              </p:nvSpPr>
              <p:spPr bwMode="auto">
                <a:xfrm>
                  <a:off x="5928155" y="6368520"/>
                  <a:ext cx="56996" cy="65766"/>
                </a:xfrm>
                <a:custGeom>
                  <a:avLst/>
                  <a:gdLst>
                    <a:gd name="T0" fmla="*/ 58 w 78"/>
                    <a:gd name="T1" fmla="*/ 64 h 90"/>
                    <a:gd name="T2" fmla="*/ 58 w 78"/>
                    <a:gd name="T3" fmla="*/ 64 h 90"/>
                    <a:gd name="T4" fmla="*/ 68 w 78"/>
                    <a:gd name="T5" fmla="*/ 50 h 90"/>
                    <a:gd name="T6" fmla="*/ 74 w 78"/>
                    <a:gd name="T7" fmla="*/ 34 h 90"/>
                    <a:gd name="T8" fmla="*/ 78 w 78"/>
                    <a:gd name="T9" fmla="*/ 18 h 90"/>
                    <a:gd name="T10" fmla="*/ 78 w 78"/>
                    <a:gd name="T11" fmla="*/ 0 h 90"/>
                    <a:gd name="T12" fmla="*/ 78 w 78"/>
                    <a:gd name="T13" fmla="*/ 0 h 90"/>
                    <a:gd name="T14" fmla="*/ 64 w 78"/>
                    <a:gd name="T15" fmla="*/ 2 h 90"/>
                    <a:gd name="T16" fmla="*/ 48 w 78"/>
                    <a:gd name="T17" fmla="*/ 10 h 90"/>
                    <a:gd name="T18" fmla="*/ 34 w 78"/>
                    <a:gd name="T19" fmla="*/ 18 h 90"/>
                    <a:gd name="T20" fmla="*/ 20 w 78"/>
                    <a:gd name="T21" fmla="*/ 30 h 90"/>
                    <a:gd name="T22" fmla="*/ 20 w 78"/>
                    <a:gd name="T23" fmla="*/ 30 h 90"/>
                    <a:gd name="T24" fmla="*/ 12 w 78"/>
                    <a:gd name="T25" fmla="*/ 42 h 90"/>
                    <a:gd name="T26" fmla="*/ 4 w 78"/>
                    <a:gd name="T27" fmla="*/ 58 h 90"/>
                    <a:gd name="T28" fmla="*/ 0 w 78"/>
                    <a:gd name="T29" fmla="*/ 74 h 90"/>
                    <a:gd name="T30" fmla="*/ 0 w 78"/>
                    <a:gd name="T31" fmla="*/ 82 h 90"/>
                    <a:gd name="T32" fmla="*/ 0 w 78"/>
                    <a:gd name="T33" fmla="*/ 90 h 90"/>
                    <a:gd name="T34" fmla="*/ 0 w 78"/>
                    <a:gd name="T35" fmla="*/ 90 h 90"/>
                    <a:gd name="T36" fmla="*/ 8 w 78"/>
                    <a:gd name="T37" fmla="*/ 90 h 90"/>
                    <a:gd name="T38" fmla="*/ 16 w 78"/>
                    <a:gd name="T39" fmla="*/ 90 h 90"/>
                    <a:gd name="T40" fmla="*/ 32 w 78"/>
                    <a:gd name="T41" fmla="*/ 84 h 90"/>
                    <a:gd name="T42" fmla="*/ 46 w 78"/>
                    <a:gd name="T43" fmla="*/ 74 h 90"/>
                    <a:gd name="T44" fmla="*/ 58 w 78"/>
                    <a:gd name="T45" fmla="*/ 64 h 90"/>
                    <a:gd name="T46" fmla="*/ 58 w 78"/>
                    <a:gd name="T47"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90">
                      <a:moveTo>
                        <a:pt x="58" y="64"/>
                      </a:moveTo>
                      <a:lnTo>
                        <a:pt x="58" y="64"/>
                      </a:lnTo>
                      <a:lnTo>
                        <a:pt x="68" y="50"/>
                      </a:lnTo>
                      <a:lnTo>
                        <a:pt x="74" y="34"/>
                      </a:lnTo>
                      <a:lnTo>
                        <a:pt x="78" y="18"/>
                      </a:lnTo>
                      <a:lnTo>
                        <a:pt x="78" y="0"/>
                      </a:lnTo>
                      <a:lnTo>
                        <a:pt x="78" y="0"/>
                      </a:lnTo>
                      <a:lnTo>
                        <a:pt x="64" y="2"/>
                      </a:lnTo>
                      <a:lnTo>
                        <a:pt x="48" y="10"/>
                      </a:lnTo>
                      <a:lnTo>
                        <a:pt x="34" y="18"/>
                      </a:lnTo>
                      <a:lnTo>
                        <a:pt x="20" y="30"/>
                      </a:lnTo>
                      <a:lnTo>
                        <a:pt x="20" y="30"/>
                      </a:lnTo>
                      <a:lnTo>
                        <a:pt x="12" y="42"/>
                      </a:lnTo>
                      <a:lnTo>
                        <a:pt x="4" y="58"/>
                      </a:lnTo>
                      <a:lnTo>
                        <a:pt x="0" y="74"/>
                      </a:lnTo>
                      <a:lnTo>
                        <a:pt x="0" y="82"/>
                      </a:lnTo>
                      <a:lnTo>
                        <a:pt x="0" y="90"/>
                      </a:lnTo>
                      <a:lnTo>
                        <a:pt x="0" y="90"/>
                      </a:lnTo>
                      <a:lnTo>
                        <a:pt x="8" y="90"/>
                      </a:lnTo>
                      <a:lnTo>
                        <a:pt x="16" y="90"/>
                      </a:lnTo>
                      <a:lnTo>
                        <a:pt x="32" y="84"/>
                      </a:lnTo>
                      <a:lnTo>
                        <a:pt x="46" y="74"/>
                      </a:lnTo>
                      <a:lnTo>
                        <a:pt x="58" y="64"/>
                      </a:lnTo>
                      <a:lnTo>
                        <a:pt x="58"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grpSp>
          <p:sp>
            <p:nvSpPr>
              <p:cNvPr id="273" name="Freeform 270">
                <a:extLst>
                  <a:ext uri="{FF2B5EF4-FFF2-40B4-BE49-F238E27FC236}">
                    <a16:creationId xmlns:a16="http://schemas.microsoft.com/office/drawing/2014/main" id="{50873498-6818-4D7E-A8E8-3A24D0414558}"/>
                  </a:ext>
                </a:extLst>
              </p:cNvPr>
              <p:cNvSpPr>
                <a:spLocks/>
              </p:cNvSpPr>
              <p:nvPr/>
            </p:nvSpPr>
            <p:spPr bwMode="auto">
              <a:xfrm>
                <a:off x="5830729" y="5087711"/>
                <a:ext cx="403665" cy="240860"/>
              </a:xfrm>
              <a:custGeom>
                <a:avLst/>
                <a:gdLst>
                  <a:gd name="connsiteX0" fmla="*/ 50810 w 403665"/>
                  <a:gd name="connsiteY0" fmla="*/ 27246 h 240860"/>
                  <a:gd name="connsiteX1" fmla="*/ 47605 w 403665"/>
                  <a:gd name="connsiteY1" fmla="*/ 27931 h 240860"/>
                  <a:gd name="connsiteX2" fmla="*/ 44400 w 403665"/>
                  <a:gd name="connsiteY2" fmla="*/ 28274 h 240860"/>
                  <a:gd name="connsiteX3" fmla="*/ 41997 w 403665"/>
                  <a:gd name="connsiteY3" fmla="*/ 28617 h 240860"/>
                  <a:gd name="connsiteX4" fmla="*/ 39192 w 403665"/>
                  <a:gd name="connsiteY4" fmla="*/ 29644 h 240860"/>
                  <a:gd name="connsiteX5" fmla="*/ 36789 w 403665"/>
                  <a:gd name="connsiteY5" fmla="*/ 30672 h 240860"/>
                  <a:gd name="connsiteX6" fmla="*/ 33985 w 403665"/>
                  <a:gd name="connsiteY6" fmla="*/ 32043 h 240860"/>
                  <a:gd name="connsiteX7" fmla="*/ 31581 w 403665"/>
                  <a:gd name="connsiteY7" fmla="*/ 33413 h 240860"/>
                  <a:gd name="connsiteX8" fmla="*/ 29578 w 403665"/>
                  <a:gd name="connsiteY8" fmla="*/ 35126 h 240860"/>
                  <a:gd name="connsiteX9" fmla="*/ 27175 w 403665"/>
                  <a:gd name="connsiteY9" fmla="*/ 36839 h 240860"/>
                  <a:gd name="connsiteX10" fmla="*/ 25572 w 403665"/>
                  <a:gd name="connsiteY10" fmla="*/ 38894 h 240860"/>
                  <a:gd name="connsiteX11" fmla="*/ 24371 w 403665"/>
                  <a:gd name="connsiteY11" fmla="*/ 40950 h 240860"/>
                  <a:gd name="connsiteX12" fmla="*/ 22768 w 403665"/>
                  <a:gd name="connsiteY12" fmla="*/ 43348 h 240860"/>
                  <a:gd name="connsiteX13" fmla="*/ 21967 w 403665"/>
                  <a:gd name="connsiteY13" fmla="*/ 45746 h 240860"/>
                  <a:gd name="connsiteX14" fmla="*/ 21166 w 403665"/>
                  <a:gd name="connsiteY14" fmla="*/ 48144 h 240860"/>
                  <a:gd name="connsiteX15" fmla="*/ 20765 w 403665"/>
                  <a:gd name="connsiteY15" fmla="*/ 50885 h 240860"/>
                  <a:gd name="connsiteX16" fmla="*/ 20765 w 403665"/>
                  <a:gd name="connsiteY16" fmla="*/ 53626 h 240860"/>
                  <a:gd name="connsiteX17" fmla="*/ 20765 w 403665"/>
                  <a:gd name="connsiteY17" fmla="*/ 213615 h 240860"/>
                  <a:gd name="connsiteX18" fmla="*/ 382899 w 403665"/>
                  <a:gd name="connsiteY18" fmla="*/ 213615 h 240860"/>
                  <a:gd name="connsiteX19" fmla="*/ 382899 w 403665"/>
                  <a:gd name="connsiteY19" fmla="*/ 53626 h 240860"/>
                  <a:gd name="connsiteX20" fmla="*/ 382899 w 403665"/>
                  <a:gd name="connsiteY20" fmla="*/ 50885 h 240860"/>
                  <a:gd name="connsiteX21" fmla="*/ 382499 w 403665"/>
                  <a:gd name="connsiteY21" fmla="*/ 48144 h 240860"/>
                  <a:gd name="connsiteX22" fmla="*/ 381697 w 403665"/>
                  <a:gd name="connsiteY22" fmla="*/ 45746 h 240860"/>
                  <a:gd name="connsiteX23" fmla="*/ 380896 w 403665"/>
                  <a:gd name="connsiteY23" fmla="*/ 43348 h 240860"/>
                  <a:gd name="connsiteX24" fmla="*/ 379695 w 403665"/>
                  <a:gd name="connsiteY24" fmla="*/ 40950 h 240860"/>
                  <a:gd name="connsiteX25" fmla="*/ 378092 w 403665"/>
                  <a:gd name="connsiteY25" fmla="*/ 38894 h 240860"/>
                  <a:gd name="connsiteX26" fmla="*/ 376490 w 403665"/>
                  <a:gd name="connsiteY26" fmla="*/ 36839 h 240860"/>
                  <a:gd name="connsiteX27" fmla="*/ 374086 w 403665"/>
                  <a:gd name="connsiteY27" fmla="*/ 35126 h 240860"/>
                  <a:gd name="connsiteX28" fmla="*/ 372083 w 403665"/>
                  <a:gd name="connsiteY28" fmla="*/ 33413 h 240860"/>
                  <a:gd name="connsiteX29" fmla="*/ 369680 w 403665"/>
                  <a:gd name="connsiteY29" fmla="*/ 32043 h 240860"/>
                  <a:gd name="connsiteX30" fmla="*/ 367677 w 403665"/>
                  <a:gd name="connsiteY30" fmla="*/ 30672 h 240860"/>
                  <a:gd name="connsiteX31" fmla="*/ 364873 w 403665"/>
                  <a:gd name="connsiteY31" fmla="*/ 29644 h 240860"/>
                  <a:gd name="connsiteX32" fmla="*/ 361668 w 403665"/>
                  <a:gd name="connsiteY32" fmla="*/ 28617 h 240860"/>
                  <a:gd name="connsiteX33" fmla="*/ 359264 w 403665"/>
                  <a:gd name="connsiteY33" fmla="*/ 28274 h 240860"/>
                  <a:gd name="connsiteX34" fmla="*/ 356060 w 403665"/>
                  <a:gd name="connsiteY34" fmla="*/ 27931 h 240860"/>
                  <a:gd name="connsiteX35" fmla="*/ 352855 w 403665"/>
                  <a:gd name="connsiteY35" fmla="*/ 27246 h 240860"/>
                  <a:gd name="connsiteX36" fmla="*/ 33490 w 403665"/>
                  <a:gd name="connsiteY36" fmla="*/ 0 h 240860"/>
                  <a:gd name="connsiteX37" fmla="*/ 370175 w 403665"/>
                  <a:gd name="connsiteY37" fmla="*/ 0 h 240860"/>
                  <a:gd name="connsiteX38" fmla="*/ 373748 w 403665"/>
                  <a:gd name="connsiteY38" fmla="*/ 885 h 240860"/>
                  <a:gd name="connsiteX39" fmla="*/ 377320 w 403665"/>
                  <a:gd name="connsiteY39" fmla="*/ 1328 h 240860"/>
                  <a:gd name="connsiteX40" fmla="*/ 379999 w 403665"/>
                  <a:gd name="connsiteY40" fmla="*/ 1771 h 240860"/>
                  <a:gd name="connsiteX41" fmla="*/ 383571 w 403665"/>
                  <a:gd name="connsiteY41" fmla="*/ 3099 h 240860"/>
                  <a:gd name="connsiteX42" fmla="*/ 386697 w 403665"/>
                  <a:gd name="connsiteY42" fmla="*/ 4427 h 240860"/>
                  <a:gd name="connsiteX43" fmla="*/ 388930 w 403665"/>
                  <a:gd name="connsiteY43" fmla="*/ 6198 h 240860"/>
                  <a:gd name="connsiteX44" fmla="*/ 391609 w 403665"/>
                  <a:gd name="connsiteY44" fmla="*/ 7969 h 240860"/>
                  <a:gd name="connsiteX45" fmla="*/ 393842 w 403665"/>
                  <a:gd name="connsiteY45" fmla="*/ 10183 h 240860"/>
                  <a:gd name="connsiteX46" fmla="*/ 396521 w 403665"/>
                  <a:gd name="connsiteY46" fmla="*/ 12397 h 240860"/>
                  <a:gd name="connsiteX47" fmla="*/ 398307 w 403665"/>
                  <a:gd name="connsiteY47" fmla="*/ 15054 h 240860"/>
                  <a:gd name="connsiteX48" fmla="*/ 400093 w 403665"/>
                  <a:gd name="connsiteY48" fmla="*/ 17710 h 240860"/>
                  <a:gd name="connsiteX49" fmla="*/ 401433 w 403665"/>
                  <a:gd name="connsiteY49" fmla="*/ 20809 h 240860"/>
                  <a:gd name="connsiteX50" fmla="*/ 402326 w 403665"/>
                  <a:gd name="connsiteY50" fmla="*/ 23909 h 240860"/>
                  <a:gd name="connsiteX51" fmla="*/ 403219 w 403665"/>
                  <a:gd name="connsiteY51" fmla="*/ 27008 h 240860"/>
                  <a:gd name="connsiteX52" fmla="*/ 403665 w 403665"/>
                  <a:gd name="connsiteY52" fmla="*/ 30551 h 240860"/>
                  <a:gd name="connsiteX53" fmla="*/ 403665 w 403665"/>
                  <a:gd name="connsiteY53" fmla="*/ 34093 h 240860"/>
                  <a:gd name="connsiteX54" fmla="*/ 403665 w 403665"/>
                  <a:gd name="connsiteY54" fmla="*/ 240860 h 240860"/>
                  <a:gd name="connsiteX55" fmla="*/ 0 w 403665"/>
                  <a:gd name="connsiteY55" fmla="*/ 240860 h 240860"/>
                  <a:gd name="connsiteX56" fmla="*/ 0 w 403665"/>
                  <a:gd name="connsiteY56" fmla="*/ 34093 h 240860"/>
                  <a:gd name="connsiteX57" fmla="*/ 0 w 403665"/>
                  <a:gd name="connsiteY57" fmla="*/ 30551 h 240860"/>
                  <a:gd name="connsiteX58" fmla="*/ 446 w 403665"/>
                  <a:gd name="connsiteY58" fmla="*/ 27008 h 240860"/>
                  <a:gd name="connsiteX59" fmla="*/ 1339 w 403665"/>
                  <a:gd name="connsiteY59" fmla="*/ 23909 h 240860"/>
                  <a:gd name="connsiteX60" fmla="*/ 2232 w 403665"/>
                  <a:gd name="connsiteY60" fmla="*/ 20809 h 240860"/>
                  <a:gd name="connsiteX61" fmla="*/ 4019 w 403665"/>
                  <a:gd name="connsiteY61" fmla="*/ 17710 h 240860"/>
                  <a:gd name="connsiteX62" fmla="*/ 5358 w 403665"/>
                  <a:gd name="connsiteY62" fmla="*/ 15054 h 240860"/>
                  <a:gd name="connsiteX63" fmla="*/ 7144 w 403665"/>
                  <a:gd name="connsiteY63" fmla="*/ 12397 h 240860"/>
                  <a:gd name="connsiteX64" fmla="*/ 9823 w 403665"/>
                  <a:gd name="connsiteY64" fmla="*/ 10183 h 240860"/>
                  <a:gd name="connsiteX65" fmla="*/ 12056 w 403665"/>
                  <a:gd name="connsiteY65" fmla="*/ 7969 h 240860"/>
                  <a:gd name="connsiteX66" fmla="*/ 14735 w 403665"/>
                  <a:gd name="connsiteY66" fmla="*/ 6198 h 240860"/>
                  <a:gd name="connsiteX67" fmla="*/ 17861 w 403665"/>
                  <a:gd name="connsiteY67" fmla="*/ 4427 h 240860"/>
                  <a:gd name="connsiteX68" fmla="*/ 20540 w 403665"/>
                  <a:gd name="connsiteY68" fmla="*/ 3099 h 240860"/>
                  <a:gd name="connsiteX69" fmla="*/ 23666 w 403665"/>
                  <a:gd name="connsiteY69" fmla="*/ 1771 h 240860"/>
                  <a:gd name="connsiteX70" fmla="*/ 26346 w 403665"/>
                  <a:gd name="connsiteY70" fmla="*/ 1328 h 240860"/>
                  <a:gd name="connsiteX71" fmla="*/ 29918 w 403665"/>
                  <a:gd name="connsiteY71" fmla="*/ 885 h 24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03665" h="240860">
                    <a:moveTo>
                      <a:pt x="50810" y="27246"/>
                    </a:moveTo>
                    <a:lnTo>
                      <a:pt x="47605" y="27931"/>
                    </a:lnTo>
                    <a:lnTo>
                      <a:pt x="44400" y="28274"/>
                    </a:lnTo>
                    <a:lnTo>
                      <a:pt x="41997" y="28617"/>
                    </a:lnTo>
                    <a:lnTo>
                      <a:pt x="39192" y="29644"/>
                    </a:lnTo>
                    <a:lnTo>
                      <a:pt x="36789" y="30672"/>
                    </a:lnTo>
                    <a:lnTo>
                      <a:pt x="33985" y="32043"/>
                    </a:lnTo>
                    <a:lnTo>
                      <a:pt x="31581" y="33413"/>
                    </a:lnTo>
                    <a:lnTo>
                      <a:pt x="29578" y="35126"/>
                    </a:lnTo>
                    <a:lnTo>
                      <a:pt x="27175" y="36839"/>
                    </a:lnTo>
                    <a:lnTo>
                      <a:pt x="25572" y="38894"/>
                    </a:lnTo>
                    <a:lnTo>
                      <a:pt x="24371" y="40950"/>
                    </a:lnTo>
                    <a:lnTo>
                      <a:pt x="22768" y="43348"/>
                    </a:lnTo>
                    <a:lnTo>
                      <a:pt x="21967" y="45746"/>
                    </a:lnTo>
                    <a:lnTo>
                      <a:pt x="21166" y="48144"/>
                    </a:lnTo>
                    <a:lnTo>
                      <a:pt x="20765" y="50885"/>
                    </a:lnTo>
                    <a:lnTo>
                      <a:pt x="20765" y="53626"/>
                    </a:lnTo>
                    <a:lnTo>
                      <a:pt x="20765" y="213615"/>
                    </a:lnTo>
                    <a:lnTo>
                      <a:pt x="382899" y="213615"/>
                    </a:lnTo>
                    <a:lnTo>
                      <a:pt x="382899" y="53626"/>
                    </a:lnTo>
                    <a:lnTo>
                      <a:pt x="382899" y="50885"/>
                    </a:lnTo>
                    <a:lnTo>
                      <a:pt x="382499" y="48144"/>
                    </a:lnTo>
                    <a:lnTo>
                      <a:pt x="381697" y="45746"/>
                    </a:lnTo>
                    <a:lnTo>
                      <a:pt x="380896" y="43348"/>
                    </a:lnTo>
                    <a:lnTo>
                      <a:pt x="379695" y="40950"/>
                    </a:lnTo>
                    <a:lnTo>
                      <a:pt x="378092" y="38894"/>
                    </a:lnTo>
                    <a:lnTo>
                      <a:pt x="376490" y="36839"/>
                    </a:lnTo>
                    <a:lnTo>
                      <a:pt x="374086" y="35126"/>
                    </a:lnTo>
                    <a:lnTo>
                      <a:pt x="372083" y="33413"/>
                    </a:lnTo>
                    <a:lnTo>
                      <a:pt x="369680" y="32043"/>
                    </a:lnTo>
                    <a:lnTo>
                      <a:pt x="367677" y="30672"/>
                    </a:lnTo>
                    <a:lnTo>
                      <a:pt x="364873" y="29644"/>
                    </a:lnTo>
                    <a:lnTo>
                      <a:pt x="361668" y="28617"/>
                    </a:lnTo>
                    <a:lnTo>
                      <a:pt x="359264" y="28274"/>
                    </a:lnTo>
                    <a:lnTo>
                      <a:pt x="356060" y="27931"/>
                    </a:lnTo>
                    <a:lnTo>
                      <a:pt x="352855" y="27246"/>
                    </a:lnTo>
                    <a:close/>
                    <a:moveTo>
                      <a:pt x="33490" y="0"/>
                    </a:moveTo>
                    <a:lnTo>
                      <a:pt x="370175" y="0"/>
                    </a:lnTo>
                    <a:lnTo>
                      <a:pt x="373748" y="885"/>
                    </a:lnTo>
                    <a:lnTo>
                      <a:pt x="377320" y="1328"/>
                    </a:lnTo>
                    <a:lnTo>
                      <a:pt x="379999" y="1771"/>
                    </a:lnTo>
                    <a:lnTo>
                      <a:pt x="383571" y="3099"/>
                    </a:lnTo>
                    <a:lnTo>
                      <a:pt x="386697" y="4427"/>
                    </a:lnTo>
                    <a:lnTo>
                      <a:pt x="388930" y="6198"/>
                    </a:lnTo>
                    <a:lnTo>
                      <a:pt x="391609" y="7969"/>
                    </a:lnTo>
                    <a:lnTo>
                      <a:pt x="393842" y="10183"/>
                    </a:lnTo>
                    <a:lnTo>
                      <a:pt x="396521" y="12397"/>
                    </a:lnTo>
                    <a:lnTo>
                      <a:pt x="398307" y="15054"/>
                    </a:lnTo>
                    <a:lnTo>
                      <a:pt x="400093" y="17710"/>
                    </a:lnTo>
                    <a:lnTo>
                      <a:pt x="401433" y="20809"/>
                    </a:lnTo>
                    <a:lnTo>
                      <a:pt x="402326" y="23909"/>
                    </a:lnTo>
                    <a:lnTo>
                      <a:pt x="403219" y="27008"/>
                    </a:lnTo>
                    <a:lnTo>
                      <a:pt x="403665" y="30551"/>
                    </a:lnTo>
                    <a:lnTo>
                      <a:pt x="403665" y="34093"/>
                    </a:lnTo>
                    <a:lnTo>
                      <a:pt x="403665" y="240860"/>
                    </a:lnTo>
                    <a:lnTo>
                      <a:pt x="0" y="240860"/>
                    </a:lnTo>
                    <a:lnTo>
                      <a:pt x="0" y="34093"/>
                    </a:lnTo>
                    <a:lnTo>
                      <a:pt x="0" y="30551"/>
                    </a:lnTo>
                    <a:lnTo>
                      <a:pt x="446" y="27008"/>
                    </a:lnTo>
                    <a:lnTo>
                      <a:pt x="1339" y="23909"/>
                    </a:lnTo>
                    <a:lnTo>
                      <a:pt x="2232" y="20809"/>
                    </a:lnTo>
                    <a:lnTo>
                      <a:pt x="4019" y="17710"/>
                    </a:lnTo>
                    <a:lnTo>
                      <a:pt x="5358" y="15054"/>
                    </a:lnTo>
                    <a:lnTo>
                      <a:pt x="7144" y="12397"/>
                    </a:lnTo>
                    <a:lnTo>
                      <a:pt x="9823" y="10183"/>
                    </a:lnTo>
                    <a:lnTo>
                      <a:pt x="12056" y="7969"/>
                    </a:lnTo>
                    <a:lnTo>
                      <a:pt x="14735" y="6198"/>
                    </a:lnTo>
                    <a:lnTo>
                      <a:pt x="17861" y="4427"/>
                    </a:lnTo>
                    <a:lnTo>
                      <a:pt x="20540" y="3099"/>
                    </a:lnTo>
                    <a:lnTo>
                      <a:pt x="23666" y="1771"/>
                    </a:lnTo>
                    <a:lnTo>
                      <a:pt x="26346" y="1328"/>
                    </a:lnTo>
                    <a:lnTo>
                      <a:pt x="29918" y="885"/>
                    </a:lnTo>
                    <a:close/>
                  </a:path>
                </a:pathLst>
              </a:custGeom>
              <a:solidFill>
                <a:srgbClr val="188DC5"/>
              </a:solidFill>
              <a:ln>
                <a:noFill/>
              </a:ln>
              <a:extLst/>
            </p:spPr>
            <p:txBody>
              <a:bodyPr vert="horz" wrap="square" lIns="91440" tIns="45720" rIns="91440" bIns="45720" numCol="1" anchor="t" anchorCtr="0" compatLnSpc="1">
                <a:prstTxWarp prst="textNoShape">
                  <a:avLst/>
                </a:prstTxWarp>
                <a:no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grpSp>
      </p:grpSp>
      <p:sp>
        <p:nvSpPr>
          <p:cNvPr id="282" name="TextBox 281">
            <a:extLst>
              <a:ext uri="{FF2B5EF4-FFF2-40B4-BE49-F238E27FC236}">
                <a16:creationId xmlns:a16="http://schemas.microsoft.com/office/drawing/2014/main" id="{AA571615-E463-4D17-B613-A8EA6549757E}"/>
              </a:ext>
            </a:extLst>
          </p:cNvPr>
          <p:cNvSpPr txBox="1"/>
          <p:nvPr/>
        </p:nvSpPr>
        <p:spPr>
          <a:xfrm>
            <a:off x="7981734" y="5434347"/>
            <a:ext cx="1320445" cy="276999"/>
          </a:xfrm>
          <a:prstGeom prst="rect">
            <a:avLst/>
          </a:prstGeom>
          <a:noFill/>
        </p:spPr>
        <p:txBody>
          <a:bodyPr wrap="square" rtlCol="0">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B9BD5"/>
                </a:solidFill>
                <a:effectLst/>
                <a:uLnTx/>
                <a:uFillTx/>
                <a:latin typeface="Roboto Condensed" panose="02000000000000000000" pitchFamily="2" charset="0"/>
                <a:ea typeface="Roboto Condensed" panose="02000000000000000000" pitchFamily="2" charset="0"/>
                <a:cs typeface="+mn-cs"/>
              </a:rPr>
              <a:t>IoT</a:t>
            </a:r>
          </a:p>
        </p:txBody>
      </p:sp>
      <p:grpSp>
        <p:nvGrpSpPr>
          <p:cNvPr id="283" name="Group 282"/>
          <p:cNvGrpSpPr/>
          <p:nvPr/>
        </p:nvGrpSpPr>
        <p:grpSpPr>
          <a:xfrm>
            <a:off x="8142787" y="5713932"/>
            <a:ext cx="1007155" cy="422609"/>
            <a:chOff x="8407661" y="5254420"/>
            <a:chExt cx="936644" cy="393022"/>
          </a:xfrm>
        </p:grpSpPr>
        <p:grpSp>
          <p:nvGrpSpPr>
            <p:cNvPr id="284" name="Group 283">
              <a:extLst>
                <a:ext uri="{FF2B5EF4-FFF2-40B4-BE49-F238E27FC236}">
                  <a16:creationId xmlns:a16="http://schemas.microsoft.com/office/drawing/2014/main" id="{CAF785BE-78CD-45E6-B3D8-88FB44415D24}"/>
                </a:ext>
              </a:extLst>
            </p:cNvPr>
            <p:cNvGrpSpPr/>
            <p:nvPr/>
          </p:nvGrpSpPr>
          <p:grpSpPr>
            <a:xfrm>
              <a:off x="8407661" y="5266598"/>
              <a:ext cx="291224" cy="368666"/>
              <a:chOff x="4681538" y="1643063"/>
              <a:chExt cx="2817813" cy="3567113"/>
            </a:xfrm>
            <a:solidFill>
              <a:srgbClr val="188DC5"/>
            </a:solidFill>
          </p:grpSpPr>
          <p:sp>
            <p:nvSpPr>
              <p:cNvPr id="296" name="Freeform 45">
                <a:extLst>
                  <a:ext uri="{FF2B5EF4-FFF2-40B4-BE49-F238E27FC236}">
                    <a16:creationId xmlns:a16="http://schemas.microsoft.com/office/drawing/2014/main" id="{C4E0DF45-EB8A-4EEB-8BA6-6ADB1F2EBA15}"/>
                  </a:ext>
                </a:extLst>
              </p:cNvPr>
              <p:cNvSpPr>
                <a:spLocks/>
              </p:cNvSpPr>
              <p:nvPr/>
            </p:nvSpPr>
            <p:spPr bwMode="auto">
              <a:xfrm>
                <a:off x="5695951" y="4762501"/>
                <a:ext cx="277813" cy="207963"/>
              </a:xfrm>
              <a:custGeom>
                <a:avLst/>
                <a:gdLst>
                  <a:gd name="T0" fmla="*/ 38 w 350"/>
                  <a:gd name="T1" fmla="*/ 0 h 260"/>
                  <a:gd name="T2" fmla="*/ 312 w 350"/>
                  <a:gd name="T3" fmla="*/ 0 h 260"/>
                  <a:gd name="T4" fmla="*/ 327 w 350"/>
                  <a:gd name="T5" fmla="*/ 2 h 260"/>
                  <a:gd name="T6" fmla="*/ 340 w 350"/>
                  <a:gd name="T7" fmla="*/ 11 h 260"/>
                  <a:gd name="T8" fmla="*/ 348 w 350"/>
                  <a:gd name="T9" fmla="*/ 23 h 260"/>
                  <a:gd name="T10" fmla="*/ 350 w 350"/>
                  <a:gd name="T11" fmla="*/ 38 h 260"/>
                  <a:gd name="T12" fmla="*/ 350 w 350"/>
                  <a:gd name="T13" fmla="*/ 222 h 260"/>
                  <a:gd name="T14" fmla="*/ 348 w 350"/>
                  <a:gd name="T15" fmla="*/ 237 h 260"/>
                  <a:gd name="T16" fmla="*/ 340 w 350"/>
                  <a:gd name="T17" fmla="*/ 249 h 260"/>
                  <a:gd name="T18" fmla="*/ 327 w 350"/>
                  <a:gd name="T19" fmla="*/ 257 h 260"/>
                  <a:gd name="T20" fmla="*/ 312 w 350"/>
                  <a:gd name="T21" fmla="*/ 260 h 260"/>
                  <a:gd name="T22" fmla="*/ 38 w 350"/>
                  <a:gd name="T23" fmla="*/ 260 h 260"/>
                  <a:gd name="T24" fmla="*/ 23 w 350"/>
                  <a:gd name="T25" fmla="*/ 257 h 260"/>
                  <a:gd name="T26" fmla="*/ 11 w 350"/>
                  <a:gd name="T27" fmla="*/ 249 h 260"/>
                  <a:gd name="T28" fmla="*/ 2 w 350"/>
                  <a:gd name="T29" fmla="*/ 237 h 260"/>
                  <a:gd name="T30" fmla="*/ 0 w 350"/>
                  <a:gd name="T31" fmla="*/ 222 h 260"/>
                  <a:gd name="T32" fmla="*/ 0 w 350"/>
                  <a:gd name="T33" fmla="*/ 38 h 260"/>
                  <a:gd name="T34" fmla="*/ 2 w 350"/>
                  <a:gd name="T35" fmla="*/ 23 h 260"/>
                  <a:gd name="T36" fmla="*/ 11 w 350"/>
                  <a:gd name="T37" fmla="*/ 11 h 260"/>
                  <a:gd name="T38" fmla="*/ 23 w 350"/>
                  <a:gd name="T39" fmla="*/ 2 h 260"/>
                  <a:gd name="T40" fmla="*/ 38 w 350"/>
                  <a:gd name="T4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0" h="260">
                    <a:moveTo>
                      <a:pt x="38" y="0"/>
                    </a:moveTo>
                    <a:lnTo>
                      <a:pt x="312" y="0"/>
                    </a:lnTo>
                    <a:lnTo>
                      <a:pt x="327" y="2"/>
                    </a:lnTo>
                    <a:lnTo>
                      <a:pt x="340" y="11"/>
                    </a:lnTo>
                    <a:lnTo>
                      <a:pt x="348" y="23"/>
                    </a:lnTo>
                    <a:lnTo>
                      <a:pt x="350" y="38"/>
                    </a:lnTo>
                    <a:lnTo>
                      <a:pt x="350" y="222"/>
                    </a:lnTo>
                    <a:lnTo>
                      <a:pt x="348" y="237"/>
                    </a:lnTo>
                    <a:lnTo>
                      <a:pt x="340" y="249"/>
                    </a:lnTo>
                    <a:lnTo>
                      <a:pt x="327" y="257"/>
                    </a:lnTo>
                    <a:lnTo>
                      <a:pt x="312" y="260"/>
                    </a:lnTo>
                    <a:lnTo>
                      <a:pt x="38" y="260"/>
                    </a:lnTo>
                    <a:lnTo>
                      <a:pt x="23" y="257"/>
                    </a:lnTo>
                    <a:lnTo>
                      <a:pt x="11" y="249"/>
                    </a:lnTo>
                    <a:lnTo>
                      <a:pt x="2" y="237"/>
                    </a:lnTo>
                    <a:lnTo>
                      <a:pt x="0" y="222"/>
                    </a:lnTo>
                    <a:lnTo>
                      <a:pt x="0" y="38"/>
                    </a:lnTo>
                    <a:lnTo>
                      <a:pt x="2" y="23"/>
                    </a:lnTo>
                    <a:lnTo>
                      <a:pt x="11" y="11"/>
                    </a:lnTo>
                    <a:lnTo>
                      <a:pt x="23" y="2"/>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97" name="Freeform 46">
                <a:extLst>
                  <a:ext uri="{FF2B5EF4-FFF2-40B4-BE49-F238E27FC236}">
                    <a16:creationId xmlns:a16="http://schemas.microsoft.com/office/drawing/2014/main" id="{1AA59DE8-CD51-4D42-8CC7-36F8EA66066C}"/>
                  </a:ext>
                </a:extLst>
              </p:cNvPr>
              <p:cNvSpPr>
                <a:spLocks noEditPoints="1"/>
              </p:cNvSpPr>
              <p:nvPr/>
            </p:nvSpPr>
            <p:spPr bwMode="auto">
              <a:xfrm>
                <a:off x="4681538" y="1643063"/>
                <a:ext cx="2817813" cy="3567113"/>
              </a:xfrm>
              <a:custGeom>
                <a:avLst/>
                <a:gdLst>
                  <a:gd name="T0" fmla="*/ 1153 w 3550"/>
                  <a:gd name="T1" fmla="*/ 3935 h 4494"/>
                  <a:gd name="T2" fmla="*/ 1252 w 3550"/>
                  <a:gd name="T3" fmla="*/ 4306 h 4494"/>
                  <a:gd name="T4" fmla="*/ 1727 w 3550"/>
                  <a:gd name="T5" fmla="*/ 4246 h 4494"/>
                  <a:gd name="T6" fmla="*/ 1708 w 3550"/>
                  <a:gd name="T7" fmla="*/ 3851 h 4494"/>
                  <a:gd name="T8" fmla="*/ 2362 w 3550"/>
                  <a:gd name="T9" fmla="*/ 1651 h 4494"/>
                  <a:gd name="T10" fmla="*/ 2432 w 3550"/>
                  <a:gd name="T11" fmla="*/ 2191 h 4494"/>
                  <a:gd name="T12" fmla="*/ 2466 w 3550"/>
                  <a:gd name="T13" fmla="*/ 1817 h 4494"/>
                  <a:gd name="T14" fmla="*/ 2650 w 3550"/>
                  <a:gd name="T15" fmla="*/ 2027 h 4494"/>
                  <a:gd name="T16" fmla="*/ 2806 w 3550"/>
                  <a:gd name="T17" fmla="*/ 2160 h 4494"/>
                  <a:gd name="T18" fmla="*/ 2914 w 3550"/>
                  <a:gd name="T19" fmla="*/ 2172 h 4494"/>
                  <a:gd name="T20" fmla="*/ 2824 w 3550"/>
                  <a:gd name="T21" fmla="*/ 1641 h 4494"/>
                  <a:gd name="T22" fmla="*/ 2629 w 3550"/>
                  <a:gd name="T23" fmla="*/ 1858 h 4494"/>
                  <a:gd name="T24" fmla="*/ 3136 w 3550"/>
                  <a:gd name="T25" fmla="*/ 1608 h 4494"/>
                  <a:gd name="T26" fmla="*/ 2981 w 3550"/>
                  <a:gd name="T27" fmla="*/ 1717 h 4494"/>
                  <a:gd name="T28" fmla="*/ 3047 w 3550"/>
                  <a:gd name="T29" fmla="*/ 1924 h 4494"/>
                  <a:gd name="T30" fmla="*/ 3217 w 3550"/>
                  <a:gd name="T31" fmla="*/ 1972 h 4494"/>
                  <a:gd name="T32" fmla="*/ 3180 w 3550"/>
                  <a:gd name="T33" fmla="*/ 2061 h 4494"/>
                  <a:gd name="T34" fmla="*/ 3069 w 3550"/>
                  <a:gd name="T35" fmla="*/ 2027 h 4494"/>
                  <a:gd name="T36" fmla="*/ 2983 w 3550"/>
                  <a:gd name="T37" fmla="*/ 2038 h 4494"/>
                  <a:gd name="T38" fmla="*/ 2962 w 3550"/>
                  <a:gd name="T39" fmla="*/ 2098 h 4494"/>
                  <a:gd name="T40" fmla="*/ 3160 w 3550"/>
                  <a:gd name="T41" fmla="*/ 2191 h 4494"/>
                  <a:gd name="T42" fmla="*/ 3342 w 3550"/>
                  <a:gd name="T43" fmla="*/ 2062 h 4494"/>
                  <a:gd name="T44" fmla="*/ 3278 w 3550"/>
                  <a:gd name="T45" fmla="*/ 1861 h 4494"/>
                  <a:gd name="T46" fmla="*/ 3105 w 3550"/>
                  <a:gd name="T47" fmla="*/ 1813 h 4494"/>
                  <a:gd name="T48" fmla="*/ 3120 w 3550"/>
                  <a:gd name="T49" fmla="*/ 1736 h 4494"/>
                  <a:gd name="T50" fmla="*/ 3256 w 3550"/>
                  <a:gd name="T51" fmla="*/ 1770 h 4494"/>
                  <a:gd name="T52" fmla="*/ 3298 w 3550"/>
                  <a:gd name="T53" fmla="*/ 1733 h 4494"/>
                  <a:gd name="T54" fmla="*/ 3273 w 3550"/>
                  <a:gd name="T55" fmla="*/ 1643 h 4494"/>
                  <a:gd name="T56" fmla="*/ 2088 w 3550"/>
                  <a:gd name="T57" fmla="*/ 1608 h 4494"/>
                  <a:gd name="T58" fmla="*/ 1933 w 3550"/>
                  <a:gd name="T59" fmla="*/ 1717 h 4494"/>
                  <a:gd name="T60" fmla="*/ 1997 w 3550"/>
                  <a:gd name="T61" fmla="*/ 1924 h 4494"/>
                  <a:gd name="T62" fmla="*/ 2167 w 3550"/>
                  <a:gd name="T63" fmla="*/ 1972 h 4494"/>
                  <a:gd name="T64" fmla="*/ 2132 w 3550"/>
                  <a:gd name="T65" fmla="*/ 2061 h 4494"/>
                  <a:gd name="T66" fmla="*/ 2021 w 3550"/>
                  <a:gd name="T67" fmla="*/ 2027 h 4494"/>
                  <a:gd name="T68" fmla="*/ 1934 w 3550"/>
                  <a:gd name="T69" fmla="*/ 2039 h 4494"/>
                  <a:gd name="T70" fmla="*/ 1911 w 3550"/>
                  <a:gd name="T71" fmla="*/ 2095 h 4494"/>
                  <a:gd name="T72" fmla="*/ 2084 w 3550"/>
                  <a:gd name="T73" fmla="*/ 2191 h 4494"/>
                  <a:gd name="T74" fmla="*/ 2284 w 3550"/>
                  <a:gd name="T75" fmla="*/ 2088 h 4494"/>
                  <a:gd name="T76" fmla="*/ 2248 w 3550"/>
                  <a:gd name="T77" fmla="*/ 1874 h 4494"/>
                  <a:gd name="T78" fmla="*/ 2068 w 3550"/>
                  <a:gd name="T79" fmla="*/ 1821 h 4494"/>
                  <a:gd name="T80" fmla="*/ 2058 w 3550"/>
                  <a:gd name="T81" fmla="*/ 1741 h 4494"/>
                  <a:gd name="T82" fmla="*/ 2199 w 3550"/>
                  <a:gd name="T83" fmla="*/ 1765 h 4494"/>
                  <a:gd name="T84" fmla="*/ 2249 w 3550"/>
                  <a:gd name="T85" fmla="*/ 1733 h 4494"/>
                  <a:gd name="T86" fmla="*/ 2225 w 3550"/>
                  <a:gd name="T87" fmla="*/ 1643 h 4494"/>
                  <a:gd name="T88" fmla="*/ 343 w 3550"/>
                  <a:gd name="T89" fmla="*/ 510 h 4494"/>
                  <a:gd name="T90" fmla="*/ 325 w 3550"/>
                  <a:gd name="T91" fmla="*/ 3644 h 4494"/>
                  <a:gd name="T92" fmla="*/ 2607 w 3550"/>
                  <a:gd name="T93" fmla="*/ 3592 h 4494"/>
                  <a:gd name="T94" fmla="*/ 1981 w 3550"/>
                  <a:gd name="T95" fmla="*/ 3020 h 4494"/>
                  <a:gd name="T96" fmla="*/ 1864 w 3550"/>
                  <a:gd name="T97" fmla="*/ 2985 h 4494"/>
                  <a:gd name="T98" fmla="*/ 1628 w 3550"/>
                  <a:gd name="T99" fmla="*/ 2597 h 4494"/>
                  <a:gd name="T100" fmla="*/ 1697 w 3550"/>
                  <a:gd name="T101" fmla="*/ 1114 h 4494"/>
                  <a:gd name="T102" fmla="*/ 2543 w 3550"/>
                  <a:gd name="T103" fmla="*/ 508 h 4494"/>
                  <a:gd name="T104" fmla="*/ 1190 w 3550"/>
                  <a:gd name="T105" fmla="*/ 290 h 4494"/>
                  <a:gd name="T106" fmla="*/ 1708 w 3550"/>
                  <a:gd name="T107" fmla="*/ 307 h 4494"/>
                  <a:gd name="T108" fmla="*/ 1250 w 3550"/>
                  <a:gd name="T109" fmla="*/ 205 h 4494"/>
                  <a:gd name="T110" fmla="*/ 2872 w 3550"/>
                  <a:gd name="T111" fmla="*/ 128 h 4494"/>
                  <a:gd name="T112" fmla="*/ 3516 w 3550"/>
                  <a:gd name="T113" fmla="*/ 1142 h 4494"/>
                  <a:gd name="T114" fmla="*/ 3493 w 3550"/>
                  <a:gd name="T115" fmla="*/ 2638 h 4494"/>
                  <a:gd name="T116" fmla="*/ 2846 w 3550"/>
                  <a:gd name="T117" fmla="*/ 4404 h 4494"/>
                  <a:gd name="T118" fmla="*/ 166 w 3550"/>
                  <a:gd name="T119" fmla="*/ 4479 h 4494"/>
                  <a:gd name="T120" fmla="*/ 0 w 3550"/>
                  <a:gd name="T121" fmla="*/ 257 h 4494"/>
                  <a:gd name="T122" fmla="*/ 210 w 3550"/>
                  <a:gd name="T123" fmla="*/ 4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0" h="4494">
                    <a:moveTo>
                      <a:pt x="1316" y="3802"/>
                    </a:moveTo>
                    <a:lnTo>
                      <a:pt x="1283" y="3806"/>
                    </a:lnTo>
                    <a:lnTo>
                      <a:pt x="1252" y="3816"/>
                    </a:lnTo>
                    <a:lnTo>
                      <a:pt x="1223" y="3831"/>
                    </a:lnTo>
                    <a:lnTo>
                      <a:pt x="1198" y="3851"/>
                    </a:lnTo>
                    <a:lnTo>
                      <a:pt x="1177" y="3876"/>
                    </a:lnTo>
                    <a:lnTo>
                      <a:pt x="1162" y="3903"/>
                    </a:lnTo>
                    <a:lnTo>
                      <a:pt x="1153" y="3935"/>
                    </a:lnTo>
                    <a:lnTo>
                      <a:pt x="1150" y="3969"/>
                    </a:lnTo>
                    <a:lnTo>
                      <a:pt x="1150" y="4153"/>
                    </a:lnTo>
                    <a:lnTo>
                      <a:pt x="1153" y="4186"/>
                    </a:lnTo>
                    <a:lnTo>
                      <a:pt x="1162" y="4217"/>
                    </a:lnTo>
                    <a:lnTo>
                      <a:pt x="1177" y="4246"/>
                    </a:lnTo>
                    <a:lnTo>
                      <a:pt x="1198" y="4271"/>
                    </a:lnTo>
                    <a:lnTo>
                      <a:pt x="1223" y="4291"/>
                    </a:lnTo>
                    <a:lnTo>
                      <a:pt x="1252" y="4306"/>
                    </a:lnTo>
                    <a:lnTo>
                      <a:pt x="1283" y="4316"/>
                    </a:lnTo>
                    <a:lnTo>
                      <a:pt x="1316" y="4319"/>
                    </a:lnTo>
                    <a:lnTo>
                      <a:pt x="1590" y="4319"/>
                    </a:lnTo>
                    <a:lnTo>
                      <a:pt x="1623" y="4316"/>
                    </a:lnTo>
                    <a:lnTo>
                      <a:pt x="1655" y="4306"/>
                    </a:lnTo>
                    <a:lnTo>
                      <a:pt x="1683" y="4291"/>
                    </a:lnTo>
                    <a:lnTo>
                      <a:pt x="1708" y="4271"/>
                    </a:lnTo>
                    <a:lnTo>
                      <a:pt x="1727" y="4246"/>
                    </a:lnTo>
                    <a:lnTo>
                      <a:pt x="1744" y="4217"/>
                    </a:lnTo>
                    <a:lnTo>
                      <a:pt x="1753" y="4186"/>
                    </a:lnTo>
                    <a:lnTo>
                      <a:pt x="1756" y="4153"/>
                    </a:lnTo>
                    <a:lnTo>
                      <a:pt x="1756" y="3969"/>
                    </a:lnTo>
                    <a:lnTo>
                      <a:pt x="1753" y="3935"/>
                    </a:lnTo>
                    <a:lnTo>
                      <a:pt x="1744" y="3903"/>
                    </a:lnTo>
                    <a:lnTo>
                      <a:pt x="1727" y="3876"/>
                    </a:lnTo>
                    <a:lnTo>
                      <a:pt x="1708" y="3851"/>
                    </a:lnTo>
                    <a:lnTo>
                      <a:pt x="1683" y="3831"/>
                    </a:lnTo>
                    <a:lnTo>
                      <a:pt x="1655" y="3816"/>
                    </a:lnTo>
                    <a:lnTo>
                      <a:pt x="1623" y="3806"/>
                    </a:lnTo>
                    <a:lnTo>
                      <a:pt x="1590" y="3802"/>
                    </a:lnTo>
                    <a:lnTo>
                      <a:pt x="1316" y="3802"/>
                    </a:lnTo>
                    <a:close/>
                    <a:moveTo>
                      <a:pt x="2385" y="1641"/>
                    </a:moveTo>
                    <a:lnTo>
                      <a:pt x="2373" y="1644"/>
                    </a:lnTo>
                    <a:lnTo>
                      <a:pt x="2362" y="1651"/>
                    </a:lnTo>
                    <a:lnTo>
                      <a:pt x="2355" y="1661"/>
                    </a:lnTo>
                    <a:lnTo>
                      <a:pt x="2354" y="1673"/>
                    </a:lnTo>
                    <a:lnTo>
                      <a:pt x="2354" y="2160"/>
                    </a:lnTo>
                    <a:lnTo>
                      <a:pt x="2355" y="2172"/>
                    </a:lnTo>
                    <a:lnTo>
                      <a:pt x="2362" y="2181"/>
                    </a:lnTo>
                    <a:lnTo>
                      <a:pt x="2373" y="2188"/>
                    </a:lnTo>
                    <a:lnTo>
                      <a:pt x="2385" y="2191"/>
                    </a:lnTo>
                    <a:lnTo>
                      <a:pt x="2432" y="2191"/>
                    </a:lnTo>
                    <a:lnTo>
                      <a:pt x="2444" y="2188"/>
                    </a:lnTo>
                    <a:lnTo>
                      <a:pt x="2455" y="2181"/>
                    </a:lnTo>
                    <a:lnTo>
                      <a:pt x="2462" y="2172"/>
                    </a:lnTo>
                    <a:lnTo>
                      <a:pt x="2463" y="2160"/>
                    </a:lnTo>
                    <a:lnTo>
                      <a:pt x="2463" y="1820"/>
                    </a:lnTo>
                    <a:lnTo>
                      <a:pt x="2465" y="1817"/>
                    </a:lnTo>
                    <a:lnTo>
                      <a:pt x="2465" y="1815"/>
                    </a:lnTo>
                    <a:lnTo>
                      <a:pt x="2466" y="1817"/>
                    </a:lnTo>
                    <a:lnTo>
                      <a:pt x="2467" y="1818"/>
                    </a:lnTo>
                    <a:lnTo>
                      <a:pt x="2603" y="2011"/>
                    </a:lnTo>
                    <a:lnTo>
                      <a:pt x="2609" y="2018"/>
                    </a:lnTo>
                    <a:lnTo>
                      <a:pt x="2617" y="2027"/>
                    </a:lnTo>
                    <a:lnTo>
                      <a:pt x="2625" y="2032"/>
                    </a:lnTo>
                    <a:lnTo>
                      <a:pt x="2633" y="2035"/>
                    </a:lnTo>
                    <a:lnTo>
                      <a:pt x="2641" y="2032"/>
                    </a:lnTo>
                    <a:lnTo>
                      <a:pt x="2650" y="2027"/>
                    </a:lnTo>
                    <a:lnTo>
                      <a:pt x="2657" y="2018"/>
                    </a:lnTo>
                    <a:lnTo>
                      <a:pt x="2662" y="2011"/>
                    </a:lnTo>
                    <a:lnTo>
                      <a:pt x="2802" y="1820"/>
                    </a:lnTo>
                    <a:lnTo>
                      <a:pt x="2803" y="1817"/>
                    </a:lnTo>
                    <a:lnTo>
                      <a:pt x="2805" y="1815"/>
                    </a:lnTo>
                    <a:lnTo>
                      <a:pt x="2806" y="1818"/>
                    </a:lnTo>
                    <a:lnTo>
                      <a:pt x="2806" y="1821"/>
                    </a:lnTo>
                    <a:lnTo>
                      <a:pt x="2806" y="2160"/>
                    </a:lnTo>
                    <a:lnTo>
                      <a:pt x="2807" y="2172"/>
                    </a:lnTo>
                    <a:lnTo>
                      <a:pt x="2814" y="2181"/>
                    </a:lnTo>
                    <a:lnTo>
                      <a:pt x="2825" y="2188"/>
                    </a:lnTo>
                    <a:lnTo>
                      <a:pt x="2837" y="2191"/>
                    </a:lnTo>
                    <a:lnTo>
                      <a:pt x="2884" y="2191"/>
                    </a:lnTo>
                    <a:lnTo>
                      <a:pt x="2896" y="2188"/>
                    </a:lnTo>
                    <a:lnTo>
                      <a:pt x="2907" y="2181"/>
                    </a:lnTo>
                    <a:lnTo>
                      <a:pt x="2914" y="2172"/>
                    </a:lnTo>
                    <a:lnTo>
                      <a:pt x="2916" y="2160"/>
                    </a:lnTo>
                    <a:lnTo>
                      <a:pt x="2917" y="2160"/>
                    </a:lnTo>
                    <a:lnTo>
                      <a:pt x="2917" y="1673"/>
                    </a:lnTo>
                    <a:lnTo>
                      <a:pt x="2914" y="1661"/>
                    </a:lnTo>
                    <a:lnTo>
                      <a:pt x="2907" y="1651"/>
                    </a:lnTo>
                    <a:lnTo>
                      <a:pt x="2896" y="1644"/>
                    </a:lnTo>
                    <a:lnTo>
                      <a:pt x="2884" y="1641"/>
                    </a:lnTo>
                    <a:lnTo>
                      <a:pt x="2824" y="1641"/>
                    </a:lnTo>
                    <a:lnTo>
                      <a:pt x="2806" y="1644"/>
                    </a:lnTo>
                    <a:lnTo>
                      <a:pt x="2790" y="1652"/>
                    </a:lnTo>
                    <a:lnTo>
                      <a:pt x="2777" y="1665"/>
                    </a:lnTo>
                    <a:lnTo>
                      <a:pt x="2644" y="1854"/>
                    </a:lnTo>
                    <a:lnTo>
                      <a:pt x="2641" y="1858"/>
                    </a:lnTo>
                    <a:lnTo>
                      <a:pt x="2637" y="1859"/>
                    </a:lnTo>
                    <a:lnTo>
                      <a:pt x="2633" y="1859"/>
                    </a:lnTo>
                    <a:lnTo>
                      <a:pt x="2629" y="1858"/>
                    </a:lnTo>
                    <a:lnTo>
                      <a:pt x="2625" y="1854"/>
                    </a:lnTo>
                    <a:lnTo>
                      <a:pt x="2492" y="1665"/>
                    </a:lnTo>
                    <a:lnTo>
                      <a:pt x="2480" y="1652"/>
                    </a:lnTo>
                    <a:lnTo>
                      <a:pt x="2463" y="1644"/>
                    </a:lnTo>
                    <a:lnTo>
                      <a:pt x="2447" y="1641"/>
                    </a:lnTo>
                    <a:lnTo>
                      <a:pt x="2385" y="1641"/>
                    </a:lnTo>
                    <a:close/>
                    <a:moveTo>
                      <a:pt x="3157" y="1607"/>
                    </a:moveTo>
                    <a:lnTo>
                      <a:pt x="3136" y="1608"/>
                    </a:lnTo>
                    <a:lnTo>
                      <a:pt x="3116" y="1611"/>
                    </a:lnTo>
                    <a:lnTo>
                      <a:pt x="3092" y="1617"/>
                    </a:lnTo>
                    <a:lnTo>
                      <a:pt x="3071" y="1625"/>
                    </a:lnTo>
                    <a:lnTo>
                      <a:pt x="3049" y="1636"/>
                    </a:lnTo>
                    <a:lnTo>
                      <a:pt x="3028" y="1651"/>
                    </a:lnTo>
                    <a:lnTo>
                      <a:pt x="3009" y="1669"/>
                    </a:lnTo>
                    <a:lnTo>
                      <a:pt x="2994" y="1691"/>
                    </a:lnTo>
                    <a:lnTo>
                      <a:pt x="2981" y="1717"/>
                    </a:lnTo>
                    <a:lnTo>
                      <a:pt x="2973" y="1747"/>
                    </a:lnTo>
                    <a:lnTo>
                      <a:pt x="2970" y="1781"/>
                    </a:lnTo>
                    <a:lnTo>
                      <a:pt x="2973" y="1815"/>
                    </a:lnTo>
                    <a:lnTo>
                      <a:pt x="2981" y="1846"/>
                    </a:lnTo>
                    <a:lnTo>
                      <a:pt x="2992" y="1870"/>
                    </a:lnTo>
                    <a:lnTo>
                      <a:pt x="3009" y="1892"/>
                    </a:lnTo>
                    <a:lnTo>
                      <a:pt x="3027" y="1909"/>
                    </a:lnTo>
                    <a:lnTo>
                      <a:pt x="3047" y="1924"/>
                    </a:lnTo>
                    <a:lnTo>
                      <a:pt x="3068" y="1933"/>
                    </a:lnTo>
                    <a:lnTo>
                      <a:pt x="3090" y="1943"/>
                    </a:lnTo>
                    <a:lnTo>
                      <a:pt x="3112" y="1948"/>
                    </a:lnTo>
                    <a:lnTo>
                      <a:pt x="3134" y="1953"/>
                    </a:lnTo>
                    <a:lnTo>
                      <a:pt x="3153" y="1955"/>
                    </a:lnTo>
                    <a:lnTo>
                      <a:pt x="3182" y="1958"/>
                    </a:lnTo>
                    <a:lnTo>
                      <a:pt x="3202" y="1963"/>
                    </a:lnTo>
                    <a:lnTo>
                      <a:pt x="3217" y="1972"/>
                    </a:lnTo>
                    <a:lnTo>
                      <a:pt x="3225" y="1981"/>
                    </a:lnTo>
                    <a:lnTo>
                      <a:pt x="3231" y="1992"/>
                    </a:lnTo>
                    <a:lnTo>
                      <a:pt x="3231" y="2005"/>
                    </a:lnTo>
                    <a:lnTo>
                      <a:pt x="3230" y="2022"/>
                    </a:lnTo>
                    <a:lnTo>
                      <a:pt x="3221" y="2036"/>
                    </a:lnTo>
                    <a:lnTo>
                      <a:pt x="3210" y="2047"/>
                    </a:lnTo>
                    <a:lnTo>
                      <a:pt x="3197" y="2055"/>
                    </a:lnTo>
                    <a:lnTo>
                      <a:pt x="3180" y="2061"/>
                    </a:lnTo>
                    <a:lnTo>
                      <a:pt x="3164" y="2064"/>
                    </a:lnTo>
                    <a:lnTo>
                      <a:pt x="3161" y="2064"/>
                    </a:lnTo>
                    <a:lnTo>
                      <a:pt x="3145" y="2061"/>
                    </a:lnTo>
                    <a:lnTo>
                      <a:pt x="3127" y="2055"/>
                    </a:lnTo>
                    <a:lnTo>
                      <a:pt x="3109" y="2048"/>
                    </a:lnTo>
                    <a:lnTo>
                      <a:pt x="3094" y="2042"/>
                    </a:lnTo>
                    <a:lnTo>
                      <a:pt x="3080" y="2033"/>
                    </a:lnTo>
                    <a:lnTo>
                      <a:pt x="3069" y="2027"/>
                    </a:lnTo>
                    <a:lnTo>
                      <a:pt x="3062" y="2021"/>
                    </a:lnTo>
                    <a:lnTo>
                      <a:pt x="3060" y="2020"/>
                    </a:lnTo>
                    <a:lnTo>
                      <a:pt x="3044" y="2011"/>
                    </a:lnTo>
                    <a:lnTo>
                      <a:pt x="3028" y="2009"/>
                    </a:lnTo>
                    <a:lnTo>
                      <a:pt x="3010" y="2011"/>
                    </a:lnTo>
                    <a:lnTo>
                      <a:pt x="2995" y="2021"/>
                    </a:lnTo>
                    <a:lnTo>
                      <a:pt x="2984" y="2036"/>
                    </a:lnTo>
                    <a:lnTo>
                      <a:pt x="2983" y="2038"/>
                    </a:lnTo>
                    <a:lnTo>
                      <a:pt x="2979" y="2044"/>
                    </a:lnTo>
                    <a:lnTo>
                      <a:pt x="2975" y="2053"/>
                    </a:lnTo>
                    <a:lnTo>
                      <a:pt x="2969" y="2061"/>
                    </a:lnTo>
                    <a:lnTo>
                      <a:pt x="2965" y="2069"/>
                    </a:lnTo>
                    <a:lnTo>
                      <a:pt x="2962" y="2076"/>
                    </a:lnTo>
                    <a:lnTo>
                      <a:pt x="2959" y="2087"/>
                    </a:lnTo>
                    <a:lnTo>
                      <a:pt x="2959" y="2094"/>
                    </a:lnTo>
                    <a:lnTo>
                      <a:pt x="2962" y="2098"/>
                    </a:lnTo>
                    <a:lnTo>
                      <a:pt x="2964" y="2101"/>
                    </a:lnTo>
                    <a:lnTo>
                      <a:pt x="2991" y="2131"/>
                    </a:lnTo>
                    <a:lnTo>
                      <a:pt x="3020" y="2154"/>
                    </a:lnTo>
                    <a:lnTo>
                      <a:pt x="3049" y="2169"/>
                    </a:lnTo>
                    <a:lnTo>
                      <a:pt x="3077" y="2180"/>
                    </a:lnTo>
                    <a:lnTo>
                      <a:pt x="3105" y="2187"/>
                    </a:lnTo>
                    <a:lnTo>
                      <a:pt x="3132" y="2191"/>
                    </a:lnTo>
                    <a:lnTo>
                      <a:pt x="3160" y="2191"/>
                    </a:lnTo>
                    <a:lnTo>
                      <a:pt x="3197" y="2188"/>
                    </a:lnTo>
                    <a:lnTo>
                      <a:pt x="3230" y="2181"/>
                    </a:lnTo>
                    <a:lnTo>
                      <a:pt x="3258" y="2169"/>
                    </a:lnTo>
                    <a:lnTo>
                      <a:pt x="3283" y="2153"/>
                    </a:lnTo>
                    <a:lnTo>
                      <a:pt x="3304" y="2133"/>
                    </a:lnTo>
                    <a:lnTo>
                      <a:pt x="3320" y="2112"/>
                    </a:lnTo>
                    <a:lnTo>
                      <a:pt x="3332" y="2088"/>
                    </a:lnTo>
                    <a:lnTo>
                      <a:pt x="3342" y="2062"/>
                    </a:lnTo>
                    <a:lnTo>
                      <a:pt x="3347" y="2036"/>
                    </a:lnTo>
                    <a:lnTo>
                      <a:pt x="3349" y="2009"/>
                    </a:lnTo>
                    <a:lnTo>
                      <a:pt x="3346" y="1972"/>
                    </a:lnTo>
                    <a:lnTo>
                      <a:pt x="3339" y="1940"/>
                    </a:lnTo>
                    <a:lnTo>
                      <a:pt x="3328" y="1914"/>
                    </a:lnTo>
                    <a:lnTo>
                      <a:pt x="3315" y="1892"/>
                    </a:lnTo>
                    <a:lnTo>
                      <a:pt x="3297" y="1874"/>
                    </a:lnTo>
                    <a:lnTo>
                      <a:pt x="3278" y="1861"/>
                    </a:lnTo>
                    <a:lnTo>
                      <a:pt x="3256" y="1850"/>
                    </a:lnTo>
                    <a:lnTo>
                      <a:pt x="3234" y="1841"/>
                    </a:lnTo>
                    <a:lnTo>
                      <a:pt x="3209" y="1836"/>
                    </a:lnTo>
                    <a:lnTo>
                      <a:pt x="3184" y="1832"/>
                    </a:lnTo>
                    <a:lnTo>
                      <a:pt x="3161" y="1829"/>
                    </a:lnTo>
                    <a:lnTo>
                      <a:pt x="3136" y="1826"/>
                    </a:lnTo>
                    <a:lnTo>
                      <a:pt x="3117" y="1821"/>
                    </a:lnTo>
                    <a:lnTo>
                      <a:pt x="3105" y="1813"/>
                    </a:lnTo>
                    <a:lnTo>
                      <a:pt x="3095" y="1804"/>
                    </a:lnTo>
                    <a:lnTo>
                      <a:pt x="3090" y="1795"/>
                    </a:lnTo>
                    <a:lnTo>
                      <a:pt x="3088" y="1787"/>
                    </a:lnTo>
                    <a:lnTo>
                      <a:pt x="3087" y="1777"/>
                    </a:lnTo>
                    <a:lnTo>
                      <a:pt x="3090" y="1762"/>
                    </a:lnTo>
                    <a:lnTo>
                      <a:pt x="3097" y="1750"/>
                    </a:lnTo>
                    <a:lnTo>
                      <a:pt x="3106" y="1741"/>
                    </a:lnTo>
                    <a:lnTo>
                      <a:pt x="3120" y="1736"/>
                    </a:lnTo>
                    <a:lnTo>
                      <a:pt x="3132" y="1732"/>
                    </a:lnTo>
                    <a:lnTo>
                      <a:pt x="3146" y="1730"/>
                    </a:lnTo>
                    <a:lnTo>
                      <a:pt x="3158" y="1730"/>
                    </a:lnTo>
                    <a:lnTo>
                      <a:pt x="3186" y="1732"/>
                    </a:lnTo>
                    <a:lnTo>
                      <a:pt x="3210" y="1739"/>
                    </a:lnTo>
                    <a:lnTo>
                      <a:pt x="3232" y="1751"/>
                    </a:lnTo>
                    <a:lnTo>
                      <a:pt x="3253" y="1769"/>
                    </a:lnTo>
                    <a:lnTo>
                      <a:pt x="3256" y="1770"/>
                    </a:lnTo>
                    <a:lnTo>
                      <a:pt x="3262" y="1773"/>
                    </a:lnTo>
                    <a:lnTo>
                      <a:pt x="3268" y="1772"/>
                    </a:lnTo>
                    <a:lnTo>
                      <a:pt x="3275" y="1767"/>
                    </a:lnTo>
                    <a:lnTo>
                      <a:pt x="3278" y="1762"/>
                    </a:lnTo>
                    <a:lnTo>
                      <a:pt x="3283" y="1754"/>
                    </a:lnTo>
                    <a:lnTo>
                      <a:pt x="3288" y="1746"/>
                    </a:lnTo>
                    <a:lnTo>
                      <a:pt x="3294" y="1739"/>
                    </a:lnTo>
                    <a:lnTo>
                      <a:pt x="3298" y="1733"/>
                    </a:lnTo>
                    <a:lnTo>
                      <a:pt x="3299" y="1730"/>
                    </a:lnTo>
                    <a:lnTo>
                      <a:pt x="3308" y="1714"/>
                    </a:lnTo>
                    <a:lnTo>
                      <a:pt x="3309" y="1696"/>
                    </a:lnTo>
                    <a:lnTo>
                      <a:pt x="3306" y="1678"/>
                    </a:lnTo>
                    <a:lnTo>
                      <a:pt x="3298" y="1662"/>
                    </a:lnTo>
                    <a:lnTo>
                      <a:pt x="3284" y="1650"/>
                    </a:lnTo>
                    <a:lnTo>
                      <a:pt x="3282" y="1647"/>
                    </a:lnTo>
                    <a:lnTo>
                      <a:pt x="3273" y="1643"/>
                    </a:lnTo>
                    <a:lnTo>
                      <a:pt x="3261" y="1636"/>
                    </a:lnTo>
                    <a:lnTo>
                      <a:pt x="3245" y="1628"/>
                    </a:lnTo>
                    <a:lnTo>
                      <a:pt x="3227" y="1621"/>
                    </a:lnTo>
                    <a:lnTo>
                      <a:pt x="3205" y="1614"/>
                    </a:lnTo>
                    <a:lnTo>
                      <a:pt x="3182" y="1608"/>
                    </a:lnTo>
                    <a:lnTo>
                      <a:pt x="3157" y="1607"/>
                    </a:lnTo>
                    <a:close/>
                    <a:moveTo>
                      <a:pt x="2108" y="1607"/>
                    </a:moveTo>
                    <a:lnTo>
                      <a:pt x="2088" y="1608"/>
                    </a:lnTo>
                    <a:lnTo>
                      <a:pt x="2066" y="1611"/>
                    </a:lnTo>
                    <a:lnTo>
                      <a:pt x="2044" y="1617"/>
                    </a:lnTo>
                    <a:lnTo>
                      <a:pt x="2022" y="1625"/>
                    </a:lnTo>
                    <a:lnTo>
                      <a:pt x="2000" y="1636"/>
                    </a:lnTo>
                    <a:lnTo>
                      <a:pt x="1978" y="1651"/>
                    </a:lnTo>
                    <a:lnTo>
                      <a:pt x="1960" y="1669"/>
                    </a:lnTo>
                    <a:lnTo>
                      <a:pt x="1944" y="1691"/>
                    </a:lnTo>
                    <a:lnTo>
                      <a:pt x="1933" y="1717"/>
                    </a:lnTo>
                    <a:lnTo>
                      <a:pt x="1925" y="1747"/>
                    </a:lnTo>
                    <a:lnTo>
                      <a:pt x="1922" y="1781"/>
                    </a:lnTo>
                    <a:lnTo>
                      <a:pt x="1925" y="1815"/>
                    </a:lnTo>
                    <a:lnTo>
                      <a:pt x="1931" y="1846"/>
                    </a:lnTo>
                    <a:lnTo>
                      <a:pt x="1944" y="1870"/>
                    </a:lnTo>
                    <a:lnTo>
                      <a:pt x="1959" y="1892"/>
                    </a:lnTo>
                    <a:lnTo>
                      <a:pt x="1977" y="1909"/>
                    </a:lnTo>
                    <a:lnTo>
                      <a:pt x="1997" y="1924"/>
                    </a:lnTo>
                    <a:lnTo>
                      <a:pt x="2019" y="1933"/>
                    </a:lnTo>
                    <a:lnTo>
                      <a:pt x="2041" y="1942"/>
                    </a:lnTo>
                    <a:lnTo>
                      <a:pt x="2063" y="1948"/>
                    </a:lnTo>
                    <a:lnTo>
                      <a:pt x="2084" y="1953"/>
                    </a:lnTo>
                    <a:lnTo>
                      <a:pt x="2104" y="1955"/>
                    </a:lnTo>
                    <a:lnTo>
                      <a:pt x="2133" y="1958"/>
                    </a:lnTo>
                    <a:lnTo>
                      <a:pt x="2153" y="1963"/>
                    </a:lnTo>
                    <a:lnTo>
                      <a:pt x="2167" y="1972"/>
                    </a:lnTo>
                    <a:lnTo>
                      <a:pt x="2177" y="1981"/>
                    </a:lnTo>
                    <a:lnTo>
                      <a:pt x="2181" y="1992"/>
                    </a:lnTo>
                    <a:lnTo>
                      <a:pt x="2182" y="2005"/>
                    </a:lnTo>
                    <a:lnTo>
                      <a:pt x="2180" y="2022"/>
                    </a:lnTo>
                    <a:lnTo>
                      <a:pt x="2173" y="2036"/>
                    </a:lnTo>
                    <a:lnTo>
                      <a:pt x="2160" y="2047"/>
                    </a:lnTo>
                    <a:lnTo>
                      <a:pt x="2147" y="2055"/>
                    </a:lnTo>
                    <a:lnTo>
                      <a:pt x="2132" y="2061"/>
                    </a:lnTo>
                    <a:lnTo>
                      <a:pt x="2115" y="2064"/>
                    </a:lnTo>
                    <a:lnTo>
                      <a:pt x="2112" y="2064"/>
                    </a:lnTo>
                    <a:lnTo>
                      <a:pt x="2095" y="2061"/>
                    </a:lnTo>
                    <a:lnTo>
                      <a:pt x="2077" y="2055"/>
                    </a:lnTo>
                    <a:lnTo>
                      <a:pt x="2060" y="2048"/>
                    </a:lnTo>
                    <a:lnTo>
                      <a:pt x="2044" y="2042"/>
                    </a:lnTo>
                    <a:lnTo>
                      <a:pt x="2030" y="2033"/>
                    </a:lnTo>
                    <a:lnTo>
                      <a:pt x="2021" y="2027"/>
                    </a:lnTo>
                    <a:lnTo>
                      <a:pt x="2012" y="2021"/>
                    </a:lnTo>
                    <a:lnTo>
                      <a:pt x="2010" y="2020"/>
                    </a:lnTo>
                    <a:lnTo>
                      <a:pt x="1994" y="2011"/>
                    </a:lnTo>
                    <a:lnTo>
                      <a:pt x="1979" y="2009"/>
                    </a:lnTo>
                    <a:lnTo>
                      <a:pt x="1962" y="2011"/>
                    </a:lnTo>
                    <a:lnTo>
                      <a:pt x="1946" y="2021"/>
                    </a:lnTo>
                    <a:lnTo>
                      <a:pt x="1936" y="2036"/>
                    </a:lnTo>
                    <a:lnTo>
                      <a:pt x="1934" y="2039"/>
                    </a:lnTo>
                    <a:lnTo>
                      <a:pt x="1930" y="2044"/>
                    </a:lnTo>
                    <a:lnTo>
                      <a:pt x="1925" y="2054"/>
                    </a:lnTo>
                    <a:lnTo>
                      <a:pt x="1919" y="2064"/>
                    </a:lnTo>
                    <a:lnTo>
                      <a:pt x="1915" y="2073"/>
                    </a:lnTo>
                    <a:lnTo>
                      <a:pt x="1911" y="2080"/>
                    </a:lnTo>
                    <a:lnTo>
                      <a:pt x="1909" y="2085"/>
                    </a:lnTo>
                    <a:lnTo>
                      <a:pt x="1909" y="2091"/>
                    </a:lnTo>
                    <a:lnTo>
                      <a:pt x="1911" y="2095"/>
                    </a:lnTo>
                    <a:lnTo>
                      <a:pt x="1914" y="2099"/>
                    </a:lnTo>
                    <a:lnTo>
                      <a:pt x="1915" y="2101"/>
                    </a:lnTo>
                    <a:lnTo>
                      <a:pt x="1942" y="2131"/>
                    </a:lnTo>
                    <a:lnTo>
                      <a:pt x="1971" y="2154"/>
                    </a:lnTo>
                    <a:lnTo>
                      <a:pt x="2000" y="2170"/>
                    </a:lnTo>
                    <a:lnTo>
                      <a:pt x="2029" y="2180"/>
                    </a:lnTo>
                    <a:lnTo>
                      <a:pt x="2056" y="2187"/>
                    </a:lnTo>
                    <a:lnTo>
                      <a:pt x="2084" y="2191"/>
                    </a:lnTo>
                    <a:lnTo>
                      <a:pt x="2111" y="2191"/>
                    </a:lnTo>
                    <a:lnTo>
                      <a:pt x="2148" y="2188"/>
                    </a:lnTo>
                    <a:lnTo>
                      <a:pt x="2181" y="2181"/>
                    </a:lnTo>
                    <a:lnTo>
                      <a:pt x="2208" y="2169"/>
                    </a:lnTo>
                    <a:lnTo>
                      <a:pt x="2233" y="2153"/>
                    </a:lnTo>
                    <a:lnTo>
                      <a:pt x="2254" y="2133"/>
                    </a:lnTo>
                    <a:lnTo>
                      <a:pt x="2271" y="2112"/>
                    </a:lnTo>
                    <a:lnTo>
                      <a:pt x="2284" y="2088"/>
                    </a:lnTo>
                    <a:lnTo>
                      <a:pt x="2293" y="2062"/>
                    </a:lnTo>
                    <a:lnTo>
                      <a:pt x="2297" y="2036"/>
                    </a:lnTo>
                    <a:lnTo>
                      <a:pt x="2300" y="2009"/>
                    </a:lnTo>
                    <a:lnTo>
                      <a:pt x="2297" y="1972"/>
                    </a:lnTo>
                    <a:lnTo>
                      <a:pt x="2291" y="1940"/>
                    </a:lnTo>
                    <a:lnTo>
                      <a:pt x="2280" y="1914"/>
                    </a:lnTo>
                    <a:lnTo>
                      <a:pt x="2266" y="1892"/>
                    </a:lnTo>
                    <a:lnTo>
                      <a:pt x="2248" y="1874"/>
                    </a:lnTo>
                    <a:lnTo>
                      <a:pt x="2229" y="1861"/>
                    </a:lnTo>
                    <a:lnTo>
                      <a:pt x="2207" y="1850"/>
                    </a:lnTo>
                    <a:lnTo>
                      <a:pt x="2184" y="1841"/>
                    </a:lnTo>
                    <a:lnTo>
                      <a:pt x="2160" y="1836"/>
                    </a:lnTo>
                    <a:lnTo>
                      <a:pt x="2136" y="1832"/>
                    </a:lnTo>
                    <a:lnTo>
                      <a:pt x="2112" y="1829"/>
                    </a:lnTo>
                    <a:lnTo>
                      <a:pt x="2086" y="1826"/>
                    </a:lnTo>
                    <a:lnTo>
                      <a:pt x="2068" y="1821"/>
                    </a:lnTo>
                    <a:lnTo>
                      <a:pt x="2055" y="1813"/>
                    </a:lnTo>
                    <a:lnTo>
                      <a:pt x="2047" y="1804"/>
                    </a:lnTo>
                    <a:lnTo>
                      <a:pt x="2041" y="1795"/>
                    </a:lnTo>
                    <a:lnTo>
                      <a:pt x="2038" y="1787"/>
                    </a:lnTo>
                    <a:lnTo>
                      <a:pt x="2038" y="1777"/>
                    </a:lnTo>
                    <a:lnTo>
                      <a:pt x="2041" y="1762"/>
                    </a:lnTo>
                    <a:lnTo>
                      <a:pt x="2048" y="1750"/>
                    </a:lnTo>
                    <a:lnTo>
                      <a:pt x="2058" y="1741"/>
                    </a:lnTo>
                    <a:lnTo>
                      <a:pt x="2070" y="1736"/>
                    </a:lnTo>
                    <a:lnTo>
                      <a:pt x="2084" y="1732"/>
                    </a:lnTo>
                    <a:lnTo>
                      <a:pt x="2097" y="1730"/>
                    </a:lnTo>
                    <a:lnTo>
                      <a:pt x="2110" y="1730"/>
                    </a:lnTo>
                    <a:lnTo>
                      <a:pt x="2136" y="1732"/>
                    </a:lnTo>
                    <a:lnTo>
                      <a:pt x="2159" y="1739"/>
                    </a:lnTo>
                    <a:lnTo>
                      <a:pt x="2180" y="1750"/>
                    </a:lnTo>
                    <a:lnTo>
                      <a:pt x="2199" y="1765"/>
                    </a:lnTo>
                    <a:lnTo>
                      <a:pt x="2210" y="1770"/>
                    </a:lnTo>
                    <a:lnTo>
                      <a:pt x="2218" y="1772"/>
                    </a:lnTo>
                    <a:lnTo>
                      <a:pt x="2225" y="1769"/>
                    </a:lnTo>
                    <a:lnTo>
                      <a:pt x="2230" y="1763"/>
                    </a:lnTo>
                    <a:lnTo>
                      <a:pt x="2236" y="1755"/>
                    </a:lnTo>
                    <a:lnTo>
                      <a:pt x="2241" y="1747"/>
                    </a:lnTo>
                    <a:lnTo>
                      <a:pt x="2245" y="1739"/>
                    </a:lnTo>
                    <a:lnTo>
                      <a:pt x="2249" y="1733"/>
                    </a:lnTo>
                    <a:lnTo>
                      <a:pt x="2251" y="1730"/>
                    </a:lnTo>
                    <a:lnTo>
                      <a:pt x="2258" y="1714"/>
                    </a:lnTo>
                    <a:lnTo>
                      <a:pt x="2260" y="1696"/>
                    </a:lnTo>
                    <a:lnTo>
                      <a:pt x="2258" y="1678"/>
                    </a:lnTo>
                    <a:lnTo>
                      <a:pt x="2248" y="1662"/>
                    </a:lnTo>
                    <a:lnTo>
                      <a:pt x="2236" y="1650"/>
                    </a:lnTo>
                    <a:lnTo>
                      <a:pt x="2232" y="1647"/>
                    </a:lnTo>
                    <a:lnTo>
                      <a:pt x="2225" y="1643"/>
                    </a:lnTo>
                    <a:lnTo>
                      <a:pt x="2212" y="1636"/>
                    </a:lnTo>
                    <a:lnTo>
                      <a:pt x="2196" y="1628"/>
                    </a:lnTo>
                    <a:lnTo>
                      <a:pt x="2177" y="1621"/>
                    </a:lnTo>
                    <a:lnTo>
                      <a:pt x="2156" y="1614"/>
                    </a:lnTo>
                    <a:lnTo>
                      <a:pt x="2133" y="1608"/>
                    </a:lnTo>
                    <a:lnTo>
                      <a:pt x="2108" y="1607"/>
                    </a:lnTo>
                    <a:close/>
                    <a:moveTo>
                      <a:pt x="363" y="508"/>
                    </a:moveTo>
                    <a:lnTo>
                      <a:pt x="343" y="510"/>
                    </a:lnTo>
                    <a:lnTo>
                      <a:pt x="325" y="520"/>
                    </a:lnTo>
                    <a:lnTo>
                      <a:pt x="311" y="534"/>
                    </a:lnTo>
                    <a:lnTo>
                      <a:pt x="302" y="551"/>
                    </a:lnTo>
                    <a:lnTo>
                      <a:pt x="299" y="572"/>
                    </a:lnTo>
                    <a:lnTo>
                      <a:pt x="299" y="3592"/>
                    </a:lnTo>
                    <a:lnTo>
                      <a:pt x="302" y="3613"/>
                    </a:lnTo>
                    <a:lnTo>
                      <a:pt x="311" y="3631"/>
                    </a:lnTo>
                    <a:lnTo>
                      <a:pt x="325" y="3644"/>
                    </a:lnTo>
                    <a:lnTo>
                      <a:pt x="343" y="3654"/>
                    </a:lnTo>
                    <a:lnTo>
                      <a:pt x="363" y="3657"/>
                    </a:lnTo>
                    <a:lnTo>
                      <a:pt x="2543" y="3657"/>
                    </a:lnTo>
                    <a:lnTo>
                      <a:pt x="2563" y="3654"/>
                    </a:lnTo>
                    <a:lnTo>
                      <a:pt x="2581" y="3644"/>
                    </a:lnTo>
                    <a:lnTo>
                      <a:pt x="2595" y="3631"/>
                    </a:lnTo>
                    <a:lnTo>
                      <a:pt x="2604" y="3613"/>
                    </a:lnTo>
                    <a:lnTo>
                      <a:pt x="2607" y="3592"/>
                    </a:lnTo>
                    <a:lnTo>
                      <a:pt x="2607" y="2653"/>
                    </a:lnTo>
                    <a:lnTo>
                      <a:pt x="2467" y="2653"/>
                    </a:lnTo>
                    <a:lnTo>
                      <a:pt x="2455" y="2654"/>
                    </a:lnTo>
                    <a:lnTo>
                      <a:pt x="2440" y="2659"/>
                    </a:lnTo>
                    <a:lnTo>
                      <a:pt x="2426" y="2665"/>
                    </a:lnTo>
                    <a:lnTo>
                      <a:pt x="2417" y="2671"/>
                    </a:lnTo>
                    <a:lnTo>
                      <a:pt x="1999" y="3009"/>
                    </a:lnTo>
                    <a:lnTo>
                      <a:pt x="1981" y="3020"/>
                    </a:lnTo>
                    <a:lnTo>
                      <a:pt x="1964" y="3027"/>
                    </a:lnTo>
                    <a:lnTo>
                      <a:pt x="1949" y="3031"/>
                    </a:lnTo>
                    <a:lnTo>
                      <a:pt x="1937" y="3033"/>
                    </a:lnTo>
                    <a:lnTo>
                      <a:pt x="1920" y="3030"/>
                    </a:lnTo>
                    <a:lnTo>
                      <a:pt x="1903" y="3025"/>
                    </a:lnTo>
                    <a:lnTo>
                      <a:pt x="1888" y="3015"/>
                    </a:lnTo>
                    <a:lnTo>
                      <a:pt x="1874" y="3001"/>
                    </a:lnTo>
                    <a:lnTo>
                      <a:pt x="1864" y="2985"/>
                    </a:lnTo>
                    <a:lnTo>
                      <a:pt x="1857" y="2964"/>
                    </a:lnTo>
                    <a:lnTo>
                      <a:pt x="1855" y="2940"/>
                    </a:lnTo>
                    <a:lnTo>
                      <a:pt x="1855" y="2653"/>
                    </a:lnTo>
                    <a:lnTo>
                      <a:pt x="1727" y="2653"/>
                    </a:lnTo>
                    <a:lnTo>
                      <a:pt x="1697" y="2649"/>
                    </a:lnTo>
                    <a:lnTo>
                      <a:pt x="1670" y="2638"/>
                    </a:lnTo>
                    <a:lnTo>
                      <a:pt x="1646" y="2620"/>
                    </a:lnTo>
                    <a:lnTo>
                      <a:pt x="1628" y="2597"/>
                    </a:lnTo>
                    <a:lnTo>
                      <a:pt x="1616" y="2569"/>
                    </a:lnTo>
                    <a:lnTo>
                      <a:pt x="1612" y="2538"/>
                    </a:lnTo>
                    <a:lnTo>
                      <a:pt x="1612" y="1225"/>
                    </a:lnTo>
                    <a:lnTo>
                      <a:pt x="1616" y="1193"/>
                    </a:lnTo>
                    <a:lnTo>
                      <a:pt x="1628" y="1166"/>
                    </a:lnTo>
                    <a:lnTo>
                      <a:pt x="1646" y="1142"/>
                    </a:lnTo>
                    <a:lnTo>
                      <a:pt x="1670" y="1124"/>
                    </a:lnTo>
                    <a:lnTo>
                      <a:pt x="1697" y="1114"/>
                    </a:lnTo>
                    <a:lnTo>
                      <a:pt x="1727" y="1109"/>
                    </a:lnTo>
                    <a:lnTo>
                      <a:pt x="2607" y="1109"/>
                    </a:lnTo>
                    <a:lnTo>
                      <a:pt x="2607" y="572"/>
                    </a:lnTo>
                    <a:lnTo>
                      <a:pt x="2604" y="551"/>
                    </a:lnTo>
                    <a:lnTo>
                      <a:pt x="2595" y="534"/>
                    </a:lnTo>
                    <a:lnTo>
                      <a:pt x="2581" y="520"/>
                    </a:lnTo>
                    <a:lnTo>
                      <a:pt x="2563" y="510"/>
                    </a:lnTo>
                    <a:lnTo>
                      <a:pt x="2543" y="508"/>
                    </a:lnTo>
                    <a:lnTo>
                      <a:pt x="363" y="508"/>
                    </a:lnTo>
                    <a:close/>
                    <a:moveTo>
                      <a:pt x="1250" y="205"/>
                    </a:moveTo>
                    <a:lnTo>
                      <a:pt x="1230" y="209"/>
                    </a:lnTo>
                    <a:lnTo>
                      <a:pt x="1212" y="217"/>
                    </a:lnTo>
                    <a:lnTo>
                      <a:pt x="1198" y="232"/>
                    </a:lnTo>
                    <a:lnTo>
                      <a:pt x="1190" y="248"/>
                    </a:lnTo>
                    <a:lnTo>
                      <a:pt x="1186" y="269"/>
                    </a:lnTo>
                    <a:lnTo>
                      <a:pt x="1190" y="290"/>
                    </a:lnTo>
                    <a:lnTo>
                      <a:pt x="1198" y="307"/>
                    </a:lnTo>
                    <a:lnTo>
                      <a:pt x="1212" y="321"/>
                    </a:lnTo>
                    <a:lnTo>
                      <a:pt x="1230" y="329"/>
                    </a:lnTo>
                    <a:lnTo>
                      <a:pt x="1250" y="333"/>
                    </a:lnTo>
                    <a:lnTo>
                      <a:pt x="1656" y="333"/>
                    </a:lnTo>
                    <a:lnTo>
                      <a:pt x="1676" y="329"/>
                    </a:lnTo>
                    <a:lnTo>
                      <a:pt x="1693" y="321"/>
                    </a:lnTo>
                    <a:lnTo>
                      <a:pt x="1708" y="307"/>
                    </a:lnTo>
                    <a:lnTo>
                      <a:pt x="1716" y="290"/>
                    </a:lnTo>
                    <a:lnTo>
                      <a:pt x="1720" y="269"/>
                    </a:lnTo>
                    <a:lnTo>
                      <a:pt x="1716" y="248"/>
                    </a:lnTo>
                    <a:lnTo>
                      <a:pt x="1708" y="232"/>
                    </a:lnTo>
                    <a:lnTo>
                      <a:pt x="1693" y="217"/>
                    </a:lnTo>
                    <a:lnTo>
                      <a:pt x="1676" y="209"/>
                    </a:lnTo>
                    <a:lnTo>
                      <a:pt x="1656" y="205"/>
                    </a:lnTo>
                    <a:lnTo>
                      <a:pt x="1250" y="205"/>
                    </a:lnTo>
                    <a:close/>
                    <a:moveTo>
                      <a:pt x="255" y="0"/>
                    </a:moveTo>
                    <a:lnTo>
                      <a:pt x="2651" y="0"/>
                    </a:lnTo>
                    <a:lnTo>
                      <a:pt x="2696" y="4"/>
                    </a:lnTo>
                    <a:lnTo>
                      <a:pt x="2740" y="17"/>
                    </a:lnTo>
                    <a:lnTo>
                      <a:pt x="2780" y="36"/>
                    </a:lnTo>
                    <a:lnTo>
                      <a:pt x="2816" y="61"/>
                    </a:lnTo>
                    <a:lnTo>
                      <a:pt x="2846" y="92"/>
                    </a:lnTo>
                    <a:lnTo>
                      <a:pt x="2872" y="128"/>
                    </a:lnTo>
                    <a:lnTo>
                      <a:pt x="2890" y="168"/>
                    </a:lnTo>
                    <a:lnTo>
                      <a:pt x="2902" y="211"/>
                    </a:lnTo>
                    <a:lnTo>
                      <a:pt x="2906" y="257"/>
                    </a:lnTo>
                    <a:lnTo>
                      <a:pt x="2906" y="1109"/>
                    </a:lnTo>
                    <a:lnTo>
                      <a:pt x="3435" y="1109"/>
                    </a:lnTo>
                    <a:lnTo>
                      <a:pt x="3465" y="1114"/>
                    </a:lnTo>
                    <a:lnTo>
                      <a:pt x="3493" y="1124"/>
                    </a:lnTo>
                    <a:lnTo>
                      <a:pt x="3516" y="1142"/>
                    </a:lnTo>
                    <a:lnTo>
                      <a:pt x="3535" y="1166"/>
                    </a:lnTo>
                    <a:lnTo>
                      <a:pt x="3546" y="1193"/>
                    </a:lnTo>
                    <a:lnTo>
                      <a:pt x="3550" y="1225"/>
                    </a:lnTo>
                    <a:lnTo>
                      <a:pt x="3550" y="2538"/>
                    </a:lnTo>
                    <a:lnTo>
                      <a:pt x="3546" y="2569"/>
                    </a:lnTo>
                    <a:lnTo>
                      <a:pt x="3535" y="2597"/>
                    </a:lnTo>
                    <a:lnTo>
                      <a:pt x="3516" y="2620"/>
                    </a:lnTo>
                    <a:lnTo>
                      <a:pt x="3493" y="2638"/>
                    </a:lnTo>
                    <a:lnTo>
                      <a:pt x="3465" y="2649"/>
                    </a:lnTo>
                    <a:lnTo>
                      <a:pt x="3435" y="2653"/>
                    </a:lnTo>
                    <a:lnTo>
                      <a:pt x="2906" y="2653"/>
                    </a:lnTo>
                    <a:lnTo>
                      <a:pt x="2906" y="4239"/>
                    </a:lnTo>
                    <a:lnTo>
                      <a:pt x="2902" y="4284"/>
                    </a:lnTo>
                    <a:lnTo>
                      <a:pt x="2890" y="4328"/>
                    </a:lnTo>
                    <a:lnTo>
                      <a:pt x="2872" y="4368"/>
                    </a:lnTo>
                    <a:lnTo>
                      <a:pt x="2846" y="4404"/>
                    </a:lnTo>
                    <a:lnTo>
                      <a:pt x="2816" y="4434"/>
                    </a:lnTo>
                    <a:lnTo>
                      <a:pt x="2780" y="4460"/>
                    </a:lnTo>
                    <a:lnTo>
                      <a:pt x="2740" y="4479"/>
                    </a:lnTo>
                    <a:lnTo>
                      <a:pt x="2696" y="4490"/>
                    </a:lnTo>
                    <a:lnTo>
                      <a:pt x="2651" y="4494"/>
                    </a:lnTo>
                    <a:lnTo>
                      <a:pt x="255" y="4494"/>
                    </a:lnTo>
                    <a:lnTo>
                      <a:pt x="210" y="4490"/>
                    </a:lnTo>
                    <a:lnTo>
                      <a:pt x="166" y="4479"/>
                    </a:lnTo>
                    <a:lnTo>
                      <a:pt x="126" y="4460"/>
                    </a:lnTo>
                    <a:lnTo>
                      <a:pt x="90" y="4434"/>
                    </a:lnTo>
                    <a:lnTo>
                      <a:pt x="60" y="4404"/>
                    </a:lnTo>
                    <a:lnTo>
                      <a:pt x="34" y="4368"/>
                    </a:lnTo>
                    <a:lnTo>
                      <a:pt x="16" y="4328"/>
                    </a:lnTo>
                    <a:lnTo>
                      <a:pt x="4" y="4284"/>
                    </a:lnTo>
                    <a:lnTo>
                      <a:pt x="0" y="4239"/>
                    </a:lnTo>
                    <a:lnTo>
                      <a:pt x="0" y="257"/>
                    </a:lnTo>
                    <a:lnTo>
                      <a:pt x="4" y="211"/>
                    </a:lnTo>
                    <a:lnTo>
                      <a:pt x="16" y="168"/>
                    </a:lnTo>
                    <a:lnTo>
                      <a:pt x="34" y="128"/>
                    </a:lnTo>
                    <a:lnTo>
                      <a:pt x="60" y="92"/>
                    </a:lnTo>
                    <a:lnTo>
                      <a:pt x="90" y="61"/>
                    </a:lnTo>
                    <a:lnTo>
                      <a:pt x="126" y="36"/>
                    </a:lnTo>
                    <a:lnTo>
                      <a:pt x="166" y="17"/>
                    </a:lnTo>
                    <a:lnTo>
                      <a:pt x="210" y="4"/>
                    </a:lnTo>
                    <a:lnTo>
                      <a:pt x="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grpSp>
        <p:grpSp>
          <p:nvGrpSpPr>
            <p:cNvPr id="285" name="Group 284">
              <a:extLst>
                <a:ext uri="{FF2B5EF4-FFF2-40B4-BE49-F238E27FC236}">
                  <a16:creationId xmlns:a16="http://schemas.microsoft.com/office/drawing/2014/main" id="{AF9FAAA5-7B27-40F1-AD57-034788C69455}"/>
                </a:ext>
              </a:extLst>
            </p:cNvPr>
            <p:cNvGrpSpPr/>
            <p:nvPr/>
          </p:nvGrpSpPr>
          <p:grpSpPr>
            <a:xfrm>
              <a:off x="9044883" y="5265056"/>
              <a:ext cx="299422" cy="371750"/>
              <a:chOff x="10759194" y="6295907"/>
              <a:chExt cx="210353" cy="270977"/>
            </a:xfrm>
            <a:solidFill>
              <a:srgbClr val="188DC5"/>
            </a:solidFill>
          </p:grpSpPr>
          <p:sp>
            <p:nvSpPr>
              <p:cNvPr id="291" name="Freeform 51">
                <a:extLst>
                  <a:ext uri="{FF2B5EF4-FFF2-40B4-BE49-F238E27FC236}">
                    <a16:creationId xmlns:a16="http://schemas.microsoft.com/office/drawing/2014/main" id="{B175B8A6-A6E1-4E88-987F-9AD70323C895}"/>
                  </a:ext>
                </a:extLst>
              </p:cNvPr>
              <p:cNvSpPr>
                <a:spLocks noEditPoints="1"/>
              </p:cNvSpPr>
              <p:nvPr/>
            </p:nvSpPr>
            <p:spPr bwMode="auto">
              <a:xfrm>
                <a:off x="10759194" y="6428671"/>
                <a:ext cx="210353" cy="138213"/>
              </a:xfrm>
              <a:custGeom>
                <a:avLst/>
                <a:gdLst>
                  <a:gd name="T0" fmla="*/ 1090 w 3428"/>
                  <a:gd name="T1" fmla="*/ 1811 h 2258"/>
                  <a:gd name="T2" fmla="*/ 2338 w 3428"/>
                  <a:gd name="T3" fmla="*/ 1811 h 2258"/>
                  <a:gd name="T4" fmla="*/ 991 w 3428"/>
                  <a:gd name="T5" fmla="*/ 1640 h 2258"/>
                  <a:gd name="T6" fmla="*/ 3113 w 3428"/>
                  <a:gd name="T7" fmla="*/ 1793 h 2258"/>
                  <a:gd name="T8" fmla="*/ 3200 w 3428"/>
                  <a:gd name="T9" fmla="*/ 1659 h 2258"/>
                  <a:gd name="T10" fmla="*/ 3166 w 3428"/>
                  <a:gd name="T11" fmla="*/ 1560 h 2258"/>
                  <a:gd name="T12" fmla="*/ 246 w 3428"/>
                  <a:gd name="T13" fmla="*/ 1587 h 2258"/>
                  <a:gd name="T14" fmla="*/ 243 w 3428"/>
                  <a:gd name="T15" fmla="*/ 1721 h 2258"/>
                  <a:gd name="T16" fmla="*/ 421 w 3428"/>
                  <a:gd name="T17" fmla="*/ 1839 h 2258"/>
                  <a:gd name="T18" fmla="*/ 937 w 3428"/>
                  <a:gd name="T19" fmla="*/ 1269 h 2258"/>
                  <a:gd name="T20" fmla="*/ 1081 w 3428"/>
                  <a:gd name="T21" fmla="*/ 1489 h 2258"/>
                  <a:gd name="T22" fmla="*/ 2402 w 3428"/>
                  <a:gd name="T23" fmla="*/ 1451 h 2258"/>
                  <a:gd name="T24" fmla="*/ 2499 w 3428"/>
                  <a:gd name="T25" fmla="*/ 1174 h 2258"/>
                  <a:gd name="T26" fmla="*/ 2970 w 3428"/>
                  <a:gd name="T27" fmla="*/ 962 h 2258"/>
                  <a:gd name="T28" fmla="*/ 2745 w 3428"/>
                  <a:gd name="T29" fmla="*/ 1103 h 2258"/>
                  <a:gd name="T30" fmla="*/ 2656 w 3428"/>
                  <a:gd name="T31" fmla="*/ 1248 h 2258"/>
                  <a:gd name="T32" fmla="*/ 2792 w 3428"/>
                  <a:gd name="T33" fmla="*/ 1310 h 2258"/>
                  <a:gd name="T34" fmla="*/ 3007 w 3428"/>
                  <a:gd name="T35" fmla="*/ 1317 h 2258"/>
                  <a:gd name="T36" fmla="*/ 3195 w 3428"/>
                  <a:gd name="T37" fmla="*/ 1289 h 2258"/>
                  <a:gd name="T38" fmla="*/ 3286 w 3428"/>
                  <a:gd name="T39" fmla="*/ 1084 h 2258"/>
                  <a:gd name="T40" fmla="*/ 3133 w 3428"/>
                  <a:gd name="T41" fmla="*/ 925 h 2258"/>
                  <a:gd name="T42" fmla="*/ 183 w 3428"/>
                  <a:gd name="T43" fmla="*/ 992 h 2258"/>
                  <a:gd name="T44" fmla="*/ 165 w 3428"/>
                  <a:gd name="T45" fmla="*/ 1218 h 2258"/>
                  <a:gd name="T46" fmla="*/ 347 w 3428"/>
                  <a:gd name="T47" fmla="*/ 1316 h 2258"/>
                  <a:gd name="T48" fmla="*/ 544 w 3428"/>
                  <a:gd name="T49" fmla="*/ 1317 h 2258"/>
                  <a:gd name="T50" fmla="*/ 735 w 3428"/>
                  <a:gd name="T51" fmla="*/ 1284 h 2258"/>
                  <a:gd name="T52" fmla="*/ 748 w 3428"/>
                  <a:gd name="T53" fmla="*/ 1171 h 2258"/>
                  <a:gd name="T54" fmla="*/ 558 w 3428"/>
                  <a:gd name="T55" fmla="*/ 1016 h 2258"/>
                  <a:gd name="T56" fmla="*/ 348 w 3428"/>
                  <a:gd name="T57" fmla="*/ 924 h 2258"/>
                  <a:gd name="T58" fmla="*/ 996 w 3428"/>
                  <a:gd name="T59" fmla="*/ 217 h 2258"/>
                  <a:gd name="T60" fmla="*/ 2432 w 3428"/>
                  <a:gd name="T61" fmla="*/ 217 h 2258"/>
                  <a:gd name="T62" fmla="*/ 1110 w 3428"/>
                  <a:gd name="T63" fmla="*/ 0 h 2258"/>
                  <a:gd name="T64" fmla="*/ 2533 w 3428"/>
                  <a:gd name="T65" fmla="*/ 68 h 2258"/>
                  <a:gd name="T66" fmla="*/ 2909 w 3428"/>
                  <a:gd name="T67" fmla="*/ 349 h 2258"/>
                  <a:gd name="T68" fmla="*/ 3010 w 3428"/>
                  <a:gd name="T69" fmla="*/ 270 h 2258"/>
                  <a:gd name="T70" fmla="*/ 3211 w 3428"/>
                  <a:gd name="T71" fmla="*/ 299 h 2258"/>
                  <a:gd name="T72" fmla="*/ 3291 w 3428"/>
                  <a:gd name="T73" fmla="*/ 433 h 2258"/>
                  <a:gd name="T74" fmla="*/ 3122 w 3428"/>
                  <a:gd name="T75" fmla="*/ 587 h 2258"/>
                  <a:gd name="T76" fmla="*/ 3318 w 3428"/>
                  <a:gd name="T77" fmla="*/ 843 h 2258"/>
                  <a:gd name="T78" fmla="*/ 3428 w 3428"/>
                  <a:gd name="T79" fmla="*/ 1186 h 2258"/>
                  <a:gd name="T80" fmla="*/ 3345 w 3428"/>
                  <a:gd name="T81" fmla="*/ 1872 h 2258"/>
                  <a:gd name="T82" fmla="*/ 3252 w 3428"/>
                  <a:gd name="T83" fmla="*/ 2216 h 2258"/>
                  <a:gd name="T84" fmla="*/ 2842 w 3428"/>
                  <a:gd name="T85" fmla="*/ 2247 h 2258"/>
                  <a:gd name="T86" fmla="*/ 2721 w 3428"/>
                  <a:gd name="T87" fmla="*/ 2077 h 2258"/>
                  <a:gd name="T88" fmla="*/ 663 w 3428"/>
                  <a:gd name="T89" fmla="*/ 2193 h 2258"/>
                  <a:gd name="T90" fmla="*/ 263 w 3428"/>
                  <a:gd name="T91" fmla="*/ 2255 h 2258"/>
                  <a:gd name="T92" fmla="*/ 113 w 3428"/>
                  <a:gd name="T93" fmla="*/ 2109 h 2258"/>
                  <a:gd name="T94" fmla="*/ 10 w 3428"/>
                  <a:gd name="T95" fmla="*/ 1718 h 2258"/>
                  <a:gd name="T96" fmla="*/ 38 w 3428"/>
                  <a:gd name="T97" fmla="*/ 990 h 2258"/>
                  <a:gd name="T98" fmla="*/ 216 w 3428"/>
                  <a:gd name="T99" fmla="*/ 718 h 2258"/>
                  <a:gd name="T100" fmla="*/ 187 w 3428"/>
                  <a:gd name="T101" fmla="*/ 512 h 2258"/>
                  <a:gd name="T102" fmla="*/ 156 w 3428"/>
                  <a:gd name="T103" fmla="*/ 340 h 2258"/>
                  <a:gd name="T104" fmla="*/ 330 w 3428"/>
                  <a:gd name="T105" fmla="*/ 271 h 2258"/>
                  <a:gd name="T106" fmla="*/ 494 w 3428"/>
                  <a:gd name="T107" fmla="*/ 304 h 2258"/>
                  <a:gd name="T108" fmla="*/ 529 w 3428"/>
                  <a:gd name="T109" fmla="*/ 414 h 2258"/>
                  <a:gd name="T110" fmla="*/ 1039 w 3428"/>
                  <a:gd name="T111" fmla="*/ 9 h 2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28" h="2258">
                    <a:moveTo>
                      <a:pt x="991" y="1640"/>
                    </a:moveTo>
                    <a:lnTo>
                      <a:pt x="994" y="1676"/>
                    </a:lnTo>
                    <a:lnTo>
                      <a:pt x="1004" y="1709"/>
                    </a:lnTo>
                    <a:lnTo>
                      <a:pt x="1019" y="1740"/>
                    </a:lnTo>
                    <a:lnTo>
                      <a:pt x="1038" y="1768"/>
                    </a:lnTo>
                    <a:lnTo>
                      <a:pt x="1062" y="1792"/>
                    </a:lnTo>
                    <a:lnTo>
                      <a:pt x="1090" y="1811"/>
                    </a:lnTo>
                    <a:lnTo>
                      <a:pt x="1120" y="1826"/>
                    </a:lnTo>
                    <a:lnTo>
                      <a:pt x="1154" y="1836"/>
                    </a:lnTo>
                    <a:lnTo>
                      <a:pt x="1189" y="1839"/>
                    </a:lnTo>
                    <a:lnTo>
                      <a:pt x="2239" y="1839"/>
                    </a:lnTo>
                    <a:lnTo>
                      <a:pt x="2274" y="1836"/>
                    </a:lnTo>
                    <a:lnTo>
                      <a:pt x="2308" y="1826"/>
                    </a:lnTo>
                    <a:lnTo>
                      <a:pt x="2338" y="1811"/>
                    </a:lnTo>
                    <a:lnTo>
                      <a:pt x="2366" y="1792"/>
                    </a:lnTo>
                    <a:lnTo>
                      <a:pt x="2390" y="1768"/>
                    </a:lnTo>
                    <a:lnTo>
                      <a:pt x="2409" y="1740"/>
                    </a:lnTo>
                    <a:lnTo>
                      <a:pt x="2424" y="1709"/>
                    </a:lnTo>
                    <a:lnTo>
                      <a:pt x="2434" y="1676"/>
                    </a:lnTo>
                    <a:lnTo>
                      <a:pt x="2437" y="1640"/>
                    </a:lnTo>
                    <a:lnTo>
                      <a:pt x="991" y="1640"/>
                    </a:lnTo>
                    <a:close/>
                    <a:moveTo>
                      <a:pt x="2799" y="1557"/>
                    </a:moveTo>
                    <a:lnTo>
                      <a:pt x="2557" y="1839"/>
                    </a:lnTo>
                    <a:lnTo>
                      <a:pt x="2793" y="1839"/>
                    </a:lnTo>
                    <a:lnTo>
                      <a:pt x="3007" y="1839"/>
                    </a:lnTo>
                    <a:lnTo>
                      <a:pt x="3049" y="1825"/>
                    </a:lnTo>
                    <a:lnTo>
                      <a:pt x="3084" y="1809"/>
                    </a:lnTo>
                    <a:lnTo>
                      <a:pt x="3113" y="1793"/>
                    </a:lnTo>
                    <a:lnTo>
                      <a:pt x="3138" y="1776"/>
                    </a:lnTo>
                    <a:lnTo>
                      <a:pt x="3158" y="1758"/>
                    </a:lnTo>
                    <a:lnTo>
                      <a:pt x="3174" y="1740"/>
                    </a:lnTo>
                    <a:lnTo>
                      <a:pt x="3185" y="1721"/>
                    </a:lnTo>
                    <a:lnTo>
                      <a:pt x="3193" y="1703"/>
                    </a:lnTo>
                    <a:lnTo>
                      <a:pt x="3199" y="1680"/>
                    </a:lnTo>
                    <a:lnTo>
                      <a:pt x="3200" y="1659"/>
                    </a:lnTo>
                    <a:lnTo>
                      <a:pt x="3199" y="1639"/>
                    </a:lnTo>
                    <a:lnTo>
                      <a:pt x="3195" y="1619"/>
                    </a:lnTo>
                    <a:lnTo>
                      <a:pt x="3188" y="1602"/>
                    </a:lnTo>
                    <a:lnTo>
                      <a:pt x="3182" y="1587"/>
                    </a:lnTo>
                    <a:lnTo>
                      <a:pt x="3176" y="1575"/>
                    </a:lnTo>
                    <a:lnTo>
                      <a:pt x="3170" y="1566"/>
                    </a:lnTo>
                    <a:lnTo>
                      <a:pt x="3166" y="1560"/>
                    </a:lnTo>
                    <a:lnTo>
                      <a:pt x="3165" y="1557"/>
                    </a:lnTo>
                    <a:lnTo>
                      <a:pt x="2799" y="1557"/>
                    </a:lnTo>
                    <a:close/>
                    <a:moveTo>
                      <a:pt x="263" y="1557"/>
                    </a:moveTo>
                    <a:lnTo>
                      <a:pt x="262" y="1560"/>
                    </a:lnTo>
                    <a:lnTo>
                      <a:pt x="258" y="1566"/>
                    </a:lnTo>
                    <a:lnTo>
                      <a:pt x="252" y="1575"/>
                    </a:lnTo>
                    <a:lnTo>
                      <a:pt x="246" y="1587"/>
                    </a:lnTo>
                    <a:lnTo>
                      <a:pt x="240" y="1602"/>
                    </a:lnTo>
                    <a:lnTo>
                      <a:pt x="233" y="1619"/>
                    </a:lnTo>
                    <a:lnTo>
                      <a:pt x="229" y="1639"/>
                    </a:lnTo>
                    <a:lnTo>
                      <a:pt x="228" y="1659"/>
                    </a:lnTo>
                    <a:lnTo>
                      <a:pt x="229" y="1680"/>
                    </a:lnTo>
                    <a:lnTo>
                      <a:pt x="235" y="1703"/>
                    </a:lnTo>
                    <a:lnTo>
                      <a:pt x="243" y="1721"/>
                    </a:lnTo>
                    <a:lnTo>
                      <a:pt x="254" y="1740"/>
                    </a:lnTo>
                    <a:lnTo>
                      <a:pt x="270" y="1758"/>
                    </a:lnTo>
                    <a:lnTo>
                      <a:pt x="290" y="1775"/>
                    </a:lnTo>
                    <a:lnTo>
                      <a:pt x="315" y="1792"/>
                    </a:lnTo>
                    <a:lnTo>
                      <a:pt x="345" y="1809"/>
                    </a:lnTo>
                    <a:lnTo>
                      <a:pt x="379" y="1824"/>
                    </a:lnTo>
                    <a:lnTo>
                      <a:pt x="421" y="1839"/>
                    </a:lnTo>
                    <a:lnTo>
                      <a:pt x="635" y="1839"/>
                    </a:lnTo>
                    <a:lnTo>
                      <a:pt x="871" y="1839"/>
                    </a:lnTo>
                    <a:lnTo>
                      <a:pt x="628" y="1557"/>
                    </a:lnTo>
                    <a:lnTo>
                      <a:pt x="263" y="1557"/>
                    </a:lnTo>
                    <a:close/>
                    <a:moveTo>
                      <a:pt x="928" y="1174"/>
                    </a:moveTo>
                    <a:lnTo>
                      <a:pt x="930" y="1222"/>
                    </a:lnTo>
                    <a:lnTo>
                      <a:pt x="937" y="1269"/>
                    </a:lnTo>
                    <a:lnTo>
                      <a:pt x="948" y="1313"/>
                    </a:lnTo>
                    <a:lnTo>
                      <a:pt x="962" y="1354"/>
                    </a:lnTo>
                    <a:lnTo>
                      <a:pt x="981" y="1390"/>
                    </a:lnTo>
                    <a:lnTo>
                      <a:pt x="1002" y="1423"/>
                    </a:lnTo>
                    <a:lnTo>
                      <a:pt x="1026" y="1451"/>
                    </a:lnTo>
                    <a:lnTo>
                      <a:pt x="1053" y="1473"/>
                    </a:lnTo>
                    <a:lnTo>
                      <a:pt x="1081" y="1489"/>
                    </a:lnTo>
                    <a:lnTo>
                      <a:pt x="1112" y="1500"/>
                    </a:lnTo>
                    <a:lnTo>
                      <a:pt x="1144" y="1503"/>
                    </a:lnTo>
                    <a:lnTo>
                      <a:pt x="2284" y="1503"/>
                    </a:lnTo>
                    <a:lnTo>
                      <a:pt x="2316" y="1500"/>
                    </a:lnTo>
                    <a:lnTo>
                      <a:pt x="2347" y="1489"/>
                    </a:lnTo>
                    <a:lnTo>
                      <a:pt x="2375" y="1473"/>
                    </a:lnTo>
                    <a:lnTo>
                      <a:pt x="2402" y="1451"/>
                    </a:lnTo>
                    <a:lnTo>
                      <a:pt x="2426" y="1423"/>
                    </a:lnTo>
                    <a:lnTo>
                      <a:pt x="2448" y="1390"/>
                    </a:lnTo>
                    <a:lnTo>
                      <a:pt x="2466" y="1354"/>
                    </a:lnTo>
                    <a:lnTo>
                      <a:pt x="2479" y="1313"/>
                    </a:lnTo>
                    <a:lnTo>
                      <a:pt x="2491" y="1269"/>
                    </a:lnTo>
                    <a:lnTo>
                      <a:pt x="2497" y="1222"/>
                    </a:lnTo>
                    <a:lnTo>
                      <a:pt x="2499" y="1174"/>
                    </a:lnTo>
                    <a:lnTo>
                      <a:pt x="928" y="1174"/>
                    </a:lnTo>
                    <a:close/>
                    <a:moveTo>
                      <a:pt x="3099" y="922"/>
                    </a:moveTo>
                    <a:lnTo>
                      <a:pt x="3079" y="924"/>
                    </a:lnTo>
                    <a:lnTo>
                      <a:pt x="3056" y="928"/>
                    </a:lnTo>
                    <a:lnTo>
                      <a:pt x="3031" y="937"/>
                    </a:lnTo>
                    <a:lnTo>
                      <a:pt x="3001" y="948"/>
                    </a:lnTo>
                    <a:lnTo>
                      <a:pt x="2970" y="962"/>
                    </a:lnTo>
                    <a:lnTo>
                      <a:pt x="2937" y="978"/>
                    </a:lnTo>
                    <a:lnTo>
                      <a:pt x="2904" y="995"/>
                    </a:lnTo>
                    <a:lnTo>
                      <a:pt x="2870" y="1016"/>
                    </a:lnTo>
                    <a:lnTo>
                      <a:pt x="2838" y="1036"/>
                    </a:lnTo>
                    <a:lnTo>
                      <a:pt x="2805" y="1058"/>
                    </a:lnTo>
                    <a:lnTo>
                      <a:pt x="2774" y="1081"/>
                    </a:lnTo>
                    <a:lnTo>
                      <a:pt x="2745" y="1103"/>
                    </a:lnTo>
                    <a:lnTo>
                      <a:pt x="2720" y="1126"/>
                    </a:lnTo>
                    <a:lnTo>
                      <a:pt x="2698" y="1149"/>
                    </a:lnTo>
                    <a:lnTo>
                      <a:pt x="2680" y="1171"/>
                    </a:lnTo>
                    <a:lnTo>
                      <a:pt x="2666" y="1193"/>
                    </a:lnTo>
                    <a:lnTo>
                      <a:pt x="2656" y="1213"/>
                    </a:lnTo>
                    <a:lnTo>
                      <a:pt x="2653" y="1232"/>
                    </a:lnTo>
                    <a:lnTo>
                      <a:pt x="2656" y="1248"/>
                    </a:lnTo>
                    <a:lnTo>
                      <a:pt x="2664" y="1262"/>
                    </a:lnTo>
                    <a:lnTo>
                      <a:pt x="2677" y="1275"/>
                    </a:lnTo>
                    <a:lnTo>
                      <a:pt x="2693" y="1284"/>
                    </a:lnTo>
                    <a:lnTo>
                      <a:pt x="2714" y="1293"/>
                    </a:lnTo>
                    <a:lnTo>
                      <a:pt x="2738" y="1300"/>
                    </a:lnTo>
                    <a:lnTo>
                      <a:pt x="2763" y="1306"/>
                    </a:lnTo>
                    <a:lnTo>
                      <a:pt x="2792" y="1310"/>
                    </a:lnTo>
                    <a:lnTo>
                      <a:pt x="2822" y="1313"/>
                    </a:lnTo>
                    <a:lnTo>
                      <a:pt x="2852" y="1316"/>
                    </a:lnTo>
                    <a:lnTo>
                      <a:pt x="2884" y="1317"/>
                    </a:lnTo>
                    <a:lnTo>
                      <a:pt x="2916" y="1319"/>
                    </a:lnTo>
                    <a:lnTo>
                      <a:pt x="2948" y="1319"/>
                    </a:lnTo>
                    <a:lnTo>
                      <a:pt x="2979" y="1319"/>
                    </a:lnTo>
                    <a:lnTo>
                      <a:pt x="3007" y="1317"/>
                    </a:lnTo>
                    <a:lnTo>
                      <a:pt x="3035" y="1317"/>
                    </a:lnTo>
                    <a:lnTo>
                      <a:pt x="3059" y="1316"/>
                    </a:lnTo>
                    <a:lnTo>
                      <a:pt x="3081" y="1316"/>
                    </a:lnTo>
                    <a:lnTo>
                      <a:pt x="3099" y="1316"/>
                    </a:lnTo>
                    <a:lnTo>
                      <a:pt x="3133" y="1313"/>
                    </a:lnTo>
                    <a:lnTo>
                      <a:pt x="3165" y="1304"/>
                    </a:lnTo>
                    <a:lnTo>
                      <a:pt x="3195" y="1289"/>
                    </a:lnTo>
                    <a:lnTo>
                      <a:pt x="3221" y="1269"/>
                    </a:lnTo>
                    <a:lnTo>
                      <a:pt x="3244" y="1246"/>
                    </a:lnTo>
                    <a:lnTo>
                      <a:pt x="3263" y="1218"/>
                    </a:lnTo>
                    <a:lnTo>
                      <a:pt x="3276" y="1187"/>
                    </a:lnTo>
                    <a:lnTo>
                      <a:pt x="3286" y="1154"/>
                    </a:lnTo>
                    <a:lnTo>
                      <a:pt x="3288" y="1119"/>
                    </a:lnTo>
                    <a:lnTo>
                      <a:pt x="3286" y="1084"/>
                    </a:lnTo>
                    <a:lnTo>
                      <a:pt x="3276" y="1050"/>
                    </a:lnTo>
                    <a:lnTo>
                      <a:pt x="3263" y="1019"/>
                    </a:lnTo>
                    <a:lnTo>
                      <a:pt x="3244" y="992"/>
                    </a:lnTo>
                    <a:lnTo>
                      <a:pt x="3221" y="967"/>
                    </a:lnTo>
                    <a:lnTo>
                      <a:pt x="3195" y="948"/>
                    </a:lnTo>
                    <a:lnTo>
                      <a:pt x="3165" y="933"/>
                    </a:lnTo>
                    <a:lnTo>
                      <a:pt x="3133" y="925"/>
                    </a:lnTo>
                    <a:lnTo>
                      <a:pt x="3099" y="922"/>
                    </a:lnTo>
                    <a:close/>
                    <a:moveTo>
                      <a:pt x="329" y="922"/>
                    </a:moveTo>
                    <a:lnTo>
                      <a:pt x="295" y="925"/>
                    </a:lnTo>
                    <a:lnTo>
                      <a:pt x="263" y="933"/>
                    </a:lnTo>
                    <a:lnTo>
                      <a:pt x="233" y="948"/>
                    </a:lnTo>
                    <a:lnTo>
                      <a:pt x="207" y="967"/>
                    </a:lnTo>
                    <a:lnTo>
                      <a:pt x="183" y="992"/>
                    </a:lnTo>
                    <a:lnTo>
                      <a:pt x="165" y="1019"/>
                    </a:lnTo>
                    <a:lnTo>
                      <a:pt x="152" y="1050"/>
                    </a:lnTo>
                    <a:lnTo>
                      <a:pt x="142" y="1084"/>
                    </a:lnTo>
                    <a:lnTo>
                      <a:pt x="140" y="1119"/>
                    </a:lnTo>
                    <a:lnTo>
                      <a:pt x="142" y="1154"/>
                    </a:lnTo>
                    <a:lnTo>
                      <a:pt x="152" y="1187"/>
                    </a:lnTo>
                    <a:lnTo>
                      <a:pt x="165" y="1218"/>
                    </a:lnTo>
                    <a:lnTo>
                      <a:pt x="183" y="1246"/>
                    </a:lnTo>
                    <a:lnTo>
                      <a:pt x="207" y="1269"/>
                    </a:lnTo>
                    <a:lnTo>
                      <a:pt x="233" y="1289"/>
                    </a:lnTo>
                    <a:lnTo>
                      <a:pt x="263" y="1304"/>
                    </a:lnTo>
                    <a:lnTo>
                      <a:pt x="295" y="1313"/>
                    </a:lnTo>
                    <a:lnTo>
                      <a:pt x="329" y="1316"/>
                    </a:lnTo>
                    <a:lnTo>
                      <a:pt x="347" y="1316"/>
                    </a:lnTo>
                    <a:lnTo>
                      <a:pt x="369" y="1316"/>
                    </a:lnTo>
                    <a:lnTo>
                      <a:pt x="393" y="1317"/>
                    </a:lnTo>
                    <a:lnTo>
                      <a:pt x="421" y="1317"/>
                    </a:lnTo>
                    <a:lnTo>
                      <a:pt x="449" y="1319"/>
                    </a:lnTo>
                    <a:lnTo>
                      <a:pt x="480" y="1319"/>
                    </a:lnTo>
                    <a:lnTo>
                      <a:pt x="512" y="1319"/>
                    </a:lnTo>
                    <a:lnTo>
                      <a:pt x="544" y="1317"/>
                    </a:lnTo>
                    <a:lnTo>
                      <a:pt x="576" y="1316"/>
                    </a:lnTo>
                    <a:lnTo>
                      <a:pt x="606" y="1313"/>
                    </a:lnTo>
                    <a:lnTo>
                      <a:pt x="636" y="1310"/>
                    </a:lnTo>
                    <a:lnTo>
                      <a:pt x="665" y="1306"/>
                    </a:lnTo>
                    <a:lnTo>
                      <a:pt x="690" y="1300"/>
                    </a:lnTo>
                    <a:lnTo>
                      <a:pt x="714" y="1293"/>
                    </a:lnTo>
                    <a:lnTo>
                      <a:pt x="735" y="1284"/>
                    </a:lnTo>
                    <a:lnTo>
                      <a:pt x="752" y="1275"/>
                    </a:lnTo>
                    <a:lnTo>
                      <a:pt x="763" y="1262"/>
                    </a:lnTo>
                    <a:lnTo>
                      <a:pt x="772" y="1248"/>
                    </a:lnTo>
                    <a:lnTo>
                      <a:pt x="775" y="1232"/>
                    </a:lnTo>
                    <a:lnTo>
                      <a:pt x="772" y="1213"/>
                    </a:lnTo>
                    <a:lnTo>
                      <a:pt x="762" y="1193"/>
                    </a:lnTo>
                    <a:lnTo>
                      <a:pt x="748" y="1171"/>
                    </a:lnTo>
                    <a:lnTo>
                      <a:pt x="730" y="1149"/>
                    </a:lnTo>
                    <a:lnTo>
                      <a:pt x="708" y="1126"/>
                    </a:lnTo>
                    <a:lnTo>
                      <a:pt x="682" y="1103"/>
                    </a:lnTo>
                    <a:lnTo>
                      <a:pt x="654" y="1081"/>
                    </a:lnTo>
                    <a:lnTo>
                      <a:pt x="623" y="1058"/>
                    </a:lnTo>
                    <a:lnTo>
                      <a:pt x="590" y="1036"/>
                    </a:lnTo>
                    <a:lnTo>
                      <a:pt x="558" y="1016"/>
                    </a:lnTo>
                    <a:lnTo>
                      <a:pt x="524" y="995"/>
                    </a:lnTo>
                    <a:lnTo>
                      <a:pt x="491" y="978"/>
                    </a:lnTo>
                    <a:lnTo>
                      <a:pt x="458" y="962"/>
                    </a:lnTo>
                    <a:lnTo>
                      <a:pt x="427" y="948"/>
                    </a:lnTo>
                    <a:lnTo>
                      <a:pt x="398" y="937"/>
                    </a:lnTo>
                    <a:lnTo>
                      <a:pt x="371" y="928"/>
                    </a:lnTo>
                    <a:lnTo>
                      <a:pt x="348" y="924"/>
                    </a:lnTo>
                    <a:lnTo>
                      <a:pt x="329" y="922"/>
                    </a:lnTo>
                    <a:close/>
                    <a:moveTo>
                      <a:pt x="1110" y="182"/>
                    </a:moveTo>
                    <a:lnTo>
                      <a:pt x="1092" y="183"/>
                    </a:lnTo>
                    <a:lnTo>
                      <a:pt x="1070" y="189"/>
                    </a:lnTo>
                    <a:lnTo>
                      <a:pt x="1046" y="196"/>
                    </a:lnTo>
                    <a:lnTo>
                      <a:pt x="1021" y="206"/>
                    </a:lnTo>
                    <a:lnTo>
                      <a:pt x="996" y="217"/>
                    </a:lnTo>
                    <a:lnTo>
                      <a:pt x="973" y="231"/>
                    </a:lnTo>
                    <a:lnTo>
                      <a:pt x="953" y="246"/>
                    </a:lnTo>
                    <a:lnTo>
                      <a:pt x="546" y="642"/>
                    </a:lnTo>
                    <a:lnTo>
                      <a:pt x="2882" y="642"/>
                    </a:lnTo>
                    <a:lnTo>
                      <a:pt x="2475" y="246"/>
                    </a:lnTo>
                    <a:lnTo>
                      <a:pt x="2455" y="231"/>
                    </a:lnTo>
                    <a:lnTo>
                      <a:pt x="2432" y="217"/>
                    </a:lnTo>
                    <a:lnTo>
                      <a:pt x="2407" y="206"/>
                    </a:lnTo>
                    <a:lnTo>
                      <a:pt x="2382" y="196"/>
                    </a:lnTo>
                    <a:lnTo>
                      <a:pt x="2359" y="189"/>
                    </a:lnTo>
                    <a:lnTo>
                      <a:pt x="2336" y="183"/>
                    </a:lnTo>
                    <a:lnTo>
                      <a:pt x="2318" y="182"/>
                    </a:lnTo>
                    <a:lnTo>
                      <a:pt x="1110" y="182"/>
                    </a:lnTo>
                    <a:close/>
                    <a:moveTo>
                      <a:pt x="1110" y="0"/>
                    </a:moveTo>
                    <a:lnTo>
                      <a:pt x="2318" y="0"/>
                    </a:lnTo>
                    <a:lnTo>
                      <a:pt x="2352" y="3"/>
                    </a:lnTo>
                    <a:lnTo>
                      <a:pt x="2389" y="9"/>
                    </a:lnTo>
                    <a:lnTo>
                      <a:pt x="2426" y="19"/>
                    </a:lnTo>
                    <a:lnTo>
                      <a:pt x="2463" y="33"/>
                    </a:lnTo>
                    <a:lnTo>
                      <a:pt x="2499" y="50"/>
                    </a:lnTo>
                    <a:lnTo>
                      <a:pt x="2533" y="68"/>
                    </a:lnTo>
                    <a:lnTo>
                      <a:pt x="2563" y="89"/>
                    </a:lnTo>
                    <a:lnTo>
                      <a:pt x="2590" y="113"/>
                    </a:lnTo>
                    <a:lnTo>
                      <a:pt x="2899" y="414"/>
                    </a:lnTo>
                    <a:lnTo>
                      <a:pt x="2900" y="398"/>
                    </a:lnTo>
                    <a:lnTo>
                      <a:pt x="2901" y="382"/>
                    </a:lnTo>
                    <a:lnTo>
                      <a:pt x="2904" y="365"/>
                    </a:lnTo>
                    <a:lnTo>
                      <a:pt x="2909" y="349"/>
                    </a:lnTo>
                    <a:lnTo>
                      <a:pt x="2915" y="333"/>
                    </a:lnTo>
                    <a:lnTo>
                      <a:pt x="2923" y="318"/>
                    </a:lnTo>
                    <a:lnTo>
                      <a:pt x="2934" y="304"/>
                    </a:lnTo>
                    <a:lnTo>
                      <a:pt x="2948" y="292"/>
                    </a:lnTo>
                    <a:lnTo>
                      <a:pt x="2965" y="283"/>
                    </a:lnTo>
                    <a:lnTo>
                      <a:pt x="2986" y="274"/>
                    </a:lnTo>
                    <a:lnTo>
                      <a:pt x="3010" y="270"/>
                    </a:lnTo>
                    <a:lnTo>
                      <a:pt x="3039" y="268"/>
                    </a:lnTo>
                    <a:lnTo>
                      <a:pt x="3069" y="269"/>
                    </a:lnTo>
                    <a:lnTo>
                      <a:pt x="3098" y="271"/>
                    </a:lnTo>
                    <a:lnTo>
                      <a:pt x="3128" y="275"/>
                    </a:lnTo>
                    <a:lnTo>
                      <a:pt x="3158" y="280"/>
                    </a:lnTo>
                    <a:lnTo>
                      <a:pt x="3185" y="289"/>
                    </a:lnTo>
                    <a:lnTo>
                      <a:pt x="3211" y="299"/>
                    </a:lnTo>
                    <a:lnTo>
                      <a:pt x="3234" y="310"/>
                    </a:lnTo>
                    <a:lnTo>
                      <a:pt x="3255" y="324"/>
                    </a:lnTo>
                    <a:lnTo>
                      <a:pt x="3271" y="340"/>
                    </a:lnTo>
                    <a:lnTo>
                      <a:pt x="3284" y="359"/>
                    </a:lnTo>
                    <a:lnTo>
                      <a:pt x="3292" y="380"/>
                    </a:lnTo>
                    <a:lnTo>
                      <a:pt x="3296" y="404"/>
                    </a:lnTo>
                    <a:lnTo>
                      <a:pt x="3291" y="433"/>
                    </a:lnTo>
                    <a:lnTo>
                      <a:pt x="3281" y="461"/>
                    </a:lnTo>
                    <a:lnTo>
                      <a:pt x="3264" y="487"/>
                    </a:lnTo>
                    <a:lnTo>
                      <a:pt x="3241" y="512"/>
                    </a:lnTo>
                    <a:lnTo>
                      <a:pt x="3216" y="535"/>
                    </a:lnTo>
                    <a:lnTo>
                      <a:pt x="3186" y="556"/>
                    </a:lnTo>
                    <a:lnTo>
                      <a:pt x="3155" y="574"/>
                    </a:lnTo>
                    <a:lnTo>
                      <a:pt x="3122" y="587"/>
                    </a:lnTo>
                    <a:lnTo>
                      <a:pt x="3089" y="597"/>
                    </a:lnTo>
                    <a:lnTo>
                      <a:pt x="3209" y="714"/>
                    </a:lnTo>
                    <a:lnTo>
                      <a:pt x="3212" y="718"/>
                    </a:lnTo>
                    <a:lnTo>
                      <a:pt x="3216" y="721"/>
                    </a:lnTo>
                    <a:lnTo>
                      <a:pt x="3253" y="757"/>
                    </a:lnTo>
                    <a:lnTo>
                      <a:pt x="3287" y="798"/>
                    </a:lnTo>
                    <a:lnTo>
                      <a:pt x="3318" y="843"/>
                    </a:lnTo>
                    <a:lnTo>
                      <a:pt x="3345" y="890"/>
                    </a:lnTo>
                    <a:lnTo>
                      <a:pt x="3370" y="940"/>
                    </a:lnTo>
                    <a:lnTo>
                      <a:pt x="3390" y="990"/>
                    </a:lnTo>
                    <a:lnTo>
                      <a:pt x="3407" y="1041"/>
                    </a:lnTo>
                    <a:lnTo>
                      <a:pt x="3419" y="1091"/>
                    </a:lnTo>
                    <a:lnTo>
                      <a:pt x="3426" y="1139"/>
                    </a:lnTo>
                    <a:lnTo>
                      <a:pt x="3428" y="1186"/>
                    </a:lnTo>
                    <a:lnTo>
                      <a:pt x="3428" y="1628"/>
                    </a:lnTo>
                    <a:lnTo>
                      <a:pt x="3426" y="1674"/>
                    </a:lnTo>
                    <a:lnTo>
                      <a:pt x="3419" y="1718"/>
                    </a:lnTo>
                    <a:lnTo>
                      <a:pt x="3406" y="1759"/>
                    </a:lnTo>
                    <a:lnTo>
                      <a:pt x="3390" y="1800"/>
                    </a:lnTo>
                    <a:lnTo>
                      <a:pt x="3370" y="1837"/>
                    </a:lnTo>
                    <a:lnTo>
                      <a:pt x="3345" y="1872"/>
                    </a:lnTo>
                    <a:lnTo>
                      <a:pt x="3318" y="1905"/>
                    </a:lnTo>
                    <a:lnTo>
                      <a:pt x="3318" y="2077"/>
                    </a:lnTo>
                    <a:lnTo>
                      <a:pt x="3315" y="2109"/>
                    </a:lnTo>
                    <a:lnTo>
                      <a:pt x="3306" y="2140"/>
                    </a:lnTo>
                    <a:lnTo>
                      <a:pt x="3292" y="2169"/>
                    </a:lnTo>
                    <a:lnTo>
                      <a:pt x="3274" y="2193"/>
                    </a:lnTo>
                    <a:lnTo>
                      <a:pt x="3252" y="2216"/>
                    </a:lnTo>
                    <a:lnTo>
                      <a:pt x="3226" y="2234"/>
                    </a:lnTo>
                    <a:lnTo>
                      <a:pt x="3197" y="2247"/>
                    </a:lnTo>
                    <a:lnTo>
                      <a:pt x="3165" y="2255"/>
                    </a:lnTo>
                    <a:lnTo>
                      <a:pt x="3131" y="2258"/>
                    </a:lnTo>
                    <a:lnTo>
                      <a:pt x="2907" y="2258"/>
                    </a:lnTo>
                    <a:lnTo>
                      <a:pt x="2874" y="2255"/>
                    </a:lnTo>
                    <a:lnTo>
                      <a:pt x="2842" y="2247"/>
                    </a:lnTo>
                    <a:lnTo>
                      <a:pt x="2813" y="2234"/>
                    </a:lnTo>
                    <a:lnTo>
                      <a:pt x="2788" y="2216"/>
                    </a:lnTo>
                    <a:lnTo>
                      <a:pt x="2764" y="2193"/>
                    </a:lnTo>
                    <a:lnTo>
                      <a:pt x="2746" y="2169"/>
                    </a:lnTo>
                    <a:lnTo>
                      <a:pt x="2733" y="2140"/>
                    </a:lnTo>
                    <a:lnTo>
                      <a:pt x="2724" y="2109"/>
                    </a:lnTo>
                    <a:lnTo>
                      <a:pt x="2721" y="2077"/>
                    </a:lnTo>
                    <a:lnTo>
                      <a:pt x="2721" y="2032"/>
                    </a:lnTo>
                    <a:lnTo>
                      <a:pt x="707" y="2032"/>
                    </a:lnTo>
                    <a:lnTo>
                      <a:pt x="707" y="2077"/>
                    </a:lnTo>
                    <a:lnTo>
                      <a:pt x="704" y="2109"/>
                    </a:lnTo>
                    <a:lnTo>
                      <a:pt x="695" y="2140"/>
                    </a:lnTo>
                    <a:lnTo>
                      <a:pt x="682" y="2169"/>
                    </a:lnTo>
                    <a:lnTo>
                      <a:pt x="663" y="2193"/>
                    </a:lnTo>
                    <a:lnTo>
                      <a:pt x="640" y="2216"/>
                    </a:lnTo>
                    <a:lnTo>
                      <a:pt x="615" y="2234"/>
                    </a:lnTo>
                    <a:lnTo>
                      <a:pt x="586" y="2247"/>
                    </a:lnTo>
                    <a:lnTo>
                      <a:pt x="554" y="2255"/>
                    </a:lnTo>
                    <a:lnTo>
                      <a:pt x="520" y="2258"/>
                    </a:lnTo>
                    <a:lnTo>
                      <a:pt x="296" y="2258"/>
                    </a:lnTo>
                    <a:lnTo>
                      <a:pt x="263" y="2255"/>
                    </a:lnTo>
                    <a:lnTo>
                      <a:pt x="231" y="2247"/>
                    </a:lnTo>
                    <a:lnTo>
                      <a:pt x="202" y="2234"/>
                    </a:lnTo>
                    <a:lnTo>
                      <a:pt x="176" y="2216"/>
                    </a:lnTo>
                    <a:lnTo>
                      <a:pt x="154" y="2193"/>
                    </a:lnTo>
                    <a:lnTo>
                      <a:pt x="136" y="2169"/>
                    </a:lnTo>
                    <a:lnTo>
                      <a:pt x="122" y="2140"/>
                    </a:lnTo>
                    <a:lnTo>
                      <a:pt x="113" y="2109"/>
                    </a:lnTo>
                    <a:lnTo>
                      <a:pt x="110" y="2077"/>
                    </a:lnTo>
                    <a:lnTo>
                      <a:pt x="110" y="1905"/>
                    </a:lnTo>
                    <a:lnTo>
                      <a:pt x="83" y="1872"/>
                    </a:lnTo>
                    <a:lnTo>
                      <a:pt x="58" y="1837"/>
                    </a:lnTo>
                    <a:lnTo>
                      <a:pt x="38" y="1800"/>
                    </a:lnTo>
                    <a:lnTo>
                      <a:pt x="22" y="1759"/>
                    </a:lnTo>
                    <a:lnTo>
                      <a:pt x="10" y="1718"/>
                    </a:lnTo>
                    <a:lnTo>
                      <a:pt x="2" y="1674"/>
                    </a:lnTo>
                    <a:lnTo>
                      <a:pt x="0" y="1628"/>
                    </a:lnTo>
                    <a:lnTo>
                      <a:pt x="0" y="1186"/>
                    </a:lnTo>
                    <a:lnTo>
                      <a:pt x="2" y="1139"/>
                    </a:lnTo>
                    <a:lnTo>
                      <a:pt x="10" y="1091"/>
                    </a:lnTo>
                    <a:lnTo>
                      <a:pt x="21" y="1041"/>
                    </a:lnTo>
                    <a:lnTo>
                      <a:pt x="38" y="990"/>
                    </a:lnTo>
                    <a:lnTo>
                      <a:pt x="58" y="940"/>
                    </a:lnTo>
                    <a:lnTo>
                      <a:pt x="83" y="890"/>
                    </a:lnTo>
                    <a:lnTo>
                      <a:pt x="110" y="843"/>
                    </a:lnTo>
                    <a:lnTo>
                      <a:pt x="141" y="798"/>
                    </a:lnTo>
                    <a:lnTo>
                      <a:pt x="175" y="757"/>
                    </a:lnTo>
                    <a:lnTo>
                      <a:pt x="212" y="721"/>
                    </a:lnTo>
                    <a:lnTo>
                      <a:pt x="216" y="718"/>
                    </a:lnTo>
                    <a:lnTo>
                      <a:pt x="219" y="714"/>
                    </a:lnTo>
                    <a:lnTo>
                      <a:pt x="339" y="597"/>
                    </a:lnTo>
                    <a:lnTo>
                      <a:pt x="306" y="587"/>
                    </a:lnTo>
                    <a:lnTo>
                      <a:pt x="273" y="574"/>
                    </a:lnTo>
                    <a:lnTo>
                      <a:pt x="242" y="556"/>
                    </a:lnTo>
                    <a:lnTo>
                      <a:pt x="212" y="535"/>
                    </a:lnTo>
                    <a:lnTo>
                      <a:pt x="187" y="512"/>
                    </a:lnTo>
                    <a:lnTo>
                      <a:pt x="164" y="487"/>
                    </a:lnTo>
                    <a:lnTo>
                      <a:pt x="147" y="461"/>
                    </a:lnTo>
                    <a:lnTo>
                      <a:pt x="137" y="433"/>
                    </a:lnTo>
                    <a:lnTo>
                      <a:pt x="133" y="404"/>
                    </a:lnTo>
                    <a:lnTo>
                      <a:pt x="136" y="380"/>
                    </a:lnTo>
                    <a:lnTo>
                      <a:pt x="143" y="359"/>
                    </a:lnTo>
                    <a:lnTo>
                      <a:pt x="156" y="340"/>
                    </a:lnTo>
                    <a:lnTo>
                      <a:pt x="173" y="324"/>
                    </a:lnTo>
                    <a:lnTo>
                      <a:pt x="193" y="310"/>
                    </a:lnTo>
                    <a:lnTo>
                      <a:pt x="216" y="299"/>
                    </a:lnTo>
                    <a:lnTo>
                      <a:pt x="243" y="289"/>
                    </a:lnTo>
                    <a:lnTo>
                      <a:pt x="270" y="280"/>
                    </a:lnTo>
                    <a:lnTo>
                      <a:pt x="299" y="275"/>
                    </a:lnTo>
                    <a:lnTo>
                      <a:pt x="330" y="271"/>
                    </a:lnTo>
                    <a:lnTo>
                      <a:pt x="359" y="269"/>
                    </a:lnTo>
                    <a:lnTo>
                      <a:pt x="389" y="268"/>
                    </a:lnTo>
                    <a:lnTo>
                      <a:pt x="418" y="270"/>
                    </a:lnTo>
                    <a:lnTo>
                      <a:pt x="442" y="274"/>
                    </a:lnTo>
                    <a:lnTo>
                      <a:pt x="463" y="283"/>
                    </a:lnTo>
                    <a:lnTo>
                      <a:pt x="480" y="292"/>
                    </a:lnTo>
                    <a:lnTo>
                      <a:pt x="494" y="304"/>
                    </a:lnTo>
                    <a:lnTo>
                      <a:pt x="505" y="318"/>
                    </a:lnTo>
                    <a:lnTo>
                      <a:pt x="513" y="333"/>
                    </a:lnTo>
                    <a:lnTo>
                      <a:pt x="519" y="349"/>
                    </a:lnTo>
                    <a:lnTo>
                      <a:pt x="524" y="365"/>
                    </a:lnTo>
                    <a:lnTo>
                      <a:pt x="527" y="382"/>
                    </a:lnTo>
                    <a:lnTo>
                      <a:pt x="528" y="398"/>
                    </a:lnTo>
                    <a:lnTo>
                      <a:pt x="529" y="414"/>
                    </a:lnTo>
                    <a:lnTo>
                      <a:pt x="838" y="113"/>
                    </a:lnTo>
                    <a:lnTo>
                      <a:pt x="865" y="89"/>
                    </a:lnTo>
                    <a:lnTo>
                      <a:pt x="895" y="68"/>
                    </a:lnTo>
                    <a:lnTo>
                      <a:pt x="929" y="50"/>
                    </a:lnTo>
                    <a:lnTo>
                      <a:pt x="965" y="33"/>
                    </a:lnTo>
                    <a:lnTo>
                      <a:pt x="1002" y="19"/>
                    </a:lnTo>
                    <a:lnTo>
                      <a:pt x="1039" y="9"/>
                    </a:lnTo>
                    <a:lnTo>
                      <a:pt x="1076" y="3"/>
                    </a:lnTo>
                    <a:lnTo>
                      <a:pt x="1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grpSp>
            <p:nvGrpSpPr>
              <p:cNvPr id="292" name="Group 291">
                <a:extLst>
                  <a:ext uri="{FF2B5EF4-FFF2-40B4-BE49-F238E27FC236}">
                    <a16:creationId xmlns:a16="http://schemas.microsoft.com/office/drawing/2014/main" id="{EDD9BE23-F845-4400-A7DE-7B854C607A31}"/>
                  </a:ext>
                </a:extLst>
              </p:cNvPr>
              <p:cNvGrpSpPr/>
              <p:nvPr/>
            </p:nvGrpSpPr>
            <p:grpSpPr>
              <a:xfrm rot="16200000">
                <a:off x="10802458" y="6253838"/>
                <a:ext cx="123825" cy="207963"/>
                <a:chOff x="11588569" y="6275475"/>
                <a:chExt cx="123825" cy="207963"/>
              </a:xfrm>
              <a:grpFill/>
            </p:grpSpPr>
            <p:sp>
              <p:nvSpPr>
                <p:cNvPr id="293" name="Freeform 2001">
                  <a:extLst>
                    <a:ext uri="{FF2B5EF4-FFF2-40B4-BE49-F238E27FC236}">
                      <a16:creationId xmlns:a16="http://schemas.microsoft.com/office/drawing/2014/main" id="{3B4448ED-5346-4B34-8F81-F56B676B058C}"/>
                    </a:ext>
                  </a:extLst>
                </p:cNvPr>
                <p:cNvSpPr>
                  <a:spLocks/>
                </p:cNvSpPr>
                <p:nvPr/>
              </p:nvSpPr>
              <p:spPr bwMode="auto">
                <a:xfrm>
                  <a:off x="11653656" y="6275475"/>
                  <a:ext cx="58738" cy="207963"/>
                </a:xfrm>
                <a:custGeom>
                  <a:avLst/>
                  <a:gdLst>
                    <a:gd name="T0" fmla="*/ 46 w 183"/>
                    <a:gd name="T1" fmla="*/ 5 h 655"/>
                    <a:gd name="T2" fmla="*/ 35 w 183"/>
                    <a:gd name="T3" fmla="*/ 0 h 655"/>
                    <a:gd name="T4" fmla="*/ 23 w 183"/>
                    <a:gd name="T5" fmla="*/ 0 h 655"/>
                    <a:gd name="T6" fmla="*/ 13 w 183"/>
                    <a:gd name="T7" fmla="*/ 5 h 655"/>
                    <a:gd name="T8" fmla="*/ 4 w 183"/>
                    <a:gd name="T9" fmla="*/ 14 h 655"/>
                    <a:gd name="T10" fmla="*/ 0 w 183"/>
                    <a:gd name="T11" fmla="*/ 25 h 655"/>
                    <a:gd name="T12" fmla="*/ 0 w 183"/>
                    <a:gd name="T13" fmla="*/ 35 h 655"/>
                    <a:gd name="T14" fmla="*/ 4 w 183"/>
                    <a:gd name="T15" fmla="*/ 46 h 655"/>
                    <a:gd name="T16" fmla="*/ 22 w 183"/>
                    <a:gd name="T17" fmla="*/ 65 h 655"/>
                    <a:gd name="T18" fmla="*/ 46 w 183"/>
                    <a:gd name="T19" fmla="*/ 95 h 655"/>
                    <a:gd name="T20" fmla="*/ 67 w 183"/>
                    <a:gd name="T21" fmla="*/ 126 h 655"/>
                    <a:gd name="T22" fmla="*/ 85 w 183"/>
                    <a:gd name="T23" fmla="*/ 161 h 655"/>
                    <a:gd name="T24" fmla="*/ 100 w 183"/>
                    <a:gd name="T25" fmla="*/ 195 h 655"/>
                    <a:gd name="T26" fmla="*/ 111 w 183"/>
                    <a:gd name="T27" fmla="*/ 232 h 655"/>
                    <a:gd name="T28" fmla="*/ 119 w 183"/>
                    <a:gd name="T29" fmla="*/ 269 h 655"/>
                    <a:gd name="T30" fmla="*/ 122 w 183"/>
                    <a:gd name="T31" fmla="*/ 308 h 655"/>
                    <a:gd name="T32" fmla="*/ 122 w 183"/>
                    <a:gd name="T33" fmla="*/ 346 h 655"/>
                    <a:gd name="T34" fmla="*/ 119 w 183"/>
                    <a:gd name="T35" fmla="*/ 385 h 655"/>
                    <a:gd name="T36" fmla="*/ 111 w 183"/>
                    <a:gd name="T37" fmla="*/ 422 h 655"/>
                    <a:gd name="T38" fmla="*/ 100 w 183"/>
                    <a:gd name="T39" fmla="*/ 459 h 655"/>
                    <a:gd name="T40" fmla="*/ 85 w 183"/>
                    <a:gd name="T41" fmla="*/ 494 h 655"/>
                    <a:gd name="T42" fmla="*/ 67 w 183"/>
                    <a:gd name="T43" fmla="*/ 528 h 655"/>
                    <a:gd name="T44" fmla="*/ 46 w 183"/>
                    <a:gd name="T45" fmla="*/ 560 h 655"/>
                    <a:gd name="T46" fmla="*/ 22 w 183"/>
                    <a:gd name="T47" fmla="*/ 590 h 655"/>
                    <a:gd name="T48" fmla="*/ 4 w 183"/>
                    <a:gd name="T49" fmla="*/ 608 h 655"/>
                    <a:gd name="T50" fmla="*/ 0 w 183"/>
                    <a:gd name="T51" fmla="*/ 619 h 655"/>
                    <a:gd name="T52" fmla="*/ 0 w 183"/>
                    <a:gd name="T53" fmla="*/ 631 h 655"/>
                    <a:gd name="T54" fmla="*/ 4 w 183"/>
                    <a:gd name="T55" fmla="*/ 641 h 655"/>
                    <a:gd name="T56" fmla="*/ 13 w 183"/>
                    <a:gd name="T57" fmla="*/ 650 h 655"/>
                    <a:gd name="T58" fmla="*/ 24 w 183"/>
                    <a:gd name="T59" fmla="*/ 654 h 655"/>
                    <a:gd name="T60" fmla="*/ 35 w 183"/>
                    <a:gd name="T61" fmla="*/ 654 h 655"/>
                    <a:gd name="T62" fmla="*/ 46 w 183"/>
                    <a:gd name="T63" fmla="*/ 650 h 655"/>
                    <a:gd name="T64" fmla="*/ 66 w 183"/>
                    <a:gd name="T65" fmla="*/ 630 h 655"/>
                    <a:gd name="T66" fmla="*/ 95 w 183"/>
                    <a:gd name="T67" fmla="*/ 595 h 655"/>
                    <a:gd name="T68" fmla="*/ 119 w 183"/>
                    <a:gd name="T69" fmla="*/ 559 h 655"/>
                    <a:gd name="T70" fmla="*/ 140 w 183"/>
                    <a:gd name="T71" fmla="*/ 520 h 655"/>
                    <a:gd name="T72" fmla="*/ 156 w 183"/>
                    <a:gd name="T73" fmla="*/ 479 h 655"/>
                    <a:gd name="T74" fmla="*/ 169 w 183"/>
                    <a:gd name="T75" fmla="*/ 438 h 655"/>
                    <a:gd name="T76" fmla="*/ 178 w 183"/>
                    <a:gd name="T77" fmla="*/ 395 h 655"/>
                    <a:gd name="T78" fmla="*/ 182 w 183"/>
                    <a:gd name="T79" fmla="*/ 350 h 655"/>
                    <a:gd name="T80" fmla="*/ 182 w 183"/>
                    <a:gd name="T81" fmla="*/ 305 h 655"/>
                    <a:gd name="T82" fmla="*/ 178 w 183"/>
                    <a:gd name="T83" fmla="*/ 261 h 655"/>
                    <a:gd name="T84" fmla="*/ 169 w 183"/>
                    <a:gd name="T85" fmla="*/ 218 h 655"/>
                    <a:gd name="T86" fmla="*/ 156 w 183"/>
                    <a:gd name="T87" fmla="*/ 175 h 655"/>
                    <a:gd name="T88" fmla="*/ 140 w 183"/>
                    <a:gd name="T89" fmla="*/ 135 h 655"/>
                    <a:gd name="T90" fmla="*/ 119 w 183"/>
                    <a:gd name="T91" fmla="*/ 96 h 655"/>
                    <a:gd name="T92" fmla="*/ 95 w 183"/>
                    <a:gd name="T93" fmla="*/ 59 h 655"/>
                    <a:gd name="T94" fmla="*/ 66 w 183"/>
                    <a:gd name="T95" fmla="*/ 2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655">
                      <a:moveTo>
                        <a:pt x="51" y="8"/>
                      </a:moveTo>
                      <a:lnTo>
                        <a:pt x="46" y="5"/>
                      </a:lnTo>
                      <a:lnTo>
                        <a:pt x="40" y="2"/>
                      </a:lnTo>
                      <a:lnTo>
                        <a:pt x="35" y="0"/>
                      </a:lnTo>
                      <a:lnTo>
                        <a:pt x="30" y="0"/>
                      </a:lnTo>
                      <a:lnTo>
                        <a:pt x="23" y="0"/>
                      </a:lnTo>
                      <a:lnTo>
                        <a:pt x="18" y="2"/>
                      </a:lnTo>
                      <a:lnTo>
                        <a:pt x="13" y="5"/>
                      </a:lnTo>
                      <a:lnTo>
                        <a:pt x="8" y="8"/>
                      </a:lnTo>
                      <a:lnTo>
                        <a:pt x="4" y="14"/>
                      </a:lnTo>
                      <a:lnTo>
                        <a:pt x="2" y="18"/>
                      </a:lnTo>
                      <a:lnTo>
                        <a:pt x="0" y="25"/>
                      </a:lnTo>
                      <a:lnTo>
                        <a:pt x="0" y="30"/>
                      </a:lnTo>
                      <a:lnTo>
                        <a:pt x="0" y="35"/>
                      </a:lnTo>
                      <a:lnTo>
                        <a:pt x="2" y="41"/>
                      </a:lnTo>
                      <a:lnTo>
                        <a:pt x="4" y="46"/>
                      </a:lnTo>
                      <a:lnTo>
                        <a:pt x="8" y="51"/>
                      </a:lnTo>
                      <a:lnTo>
                        <a:pt x="22" y="65"/>
                      </a:lnTo>
                      <a:lnTo>
                        <a:pt x="34" y="80"/>
                      </a:lnTo>
                      <a:lnTo>
                        <a:pt x="46" y="95"/>
                      </a:lnTo>
                      <a:lnTo>
                        <a:pt x="58" y="110"/>
                      </a:lnTo>
                      <a:lnTo>
                        <a:pt x="67" y="126"/>
                      </a:lnTo>
                      <a:lnTo>
                        <a:pt x="77" y="144"/>
                      </a:lnTo>
                      <a:lnTo>
                        <a:pt x="85" y="161"/>
                      </a:lnTo>
                      <a:lnTo>
                        <a:pt x="93" y="178"/>
                      </a:lnTo>
                      <a:lnTo>
                        <a:pt x="100" y="195"/>
                      </a:lnTo>
                      <a:lnTo>
                        <a:pt x="106" y="213"/>
                      </a:lnTo>
                      <a:lnTo>
                        <a:pt x="111" y="232"/>
                      </a:lnTo>
                      <a:lnTo>
                        <a:pt x="116" y="251"/>
                      </a:lnTo>
                      <a:lnTo>
                        <a:pt x="119" y="269"/>
                      </a:lnTo>
                      <a:lnTo>
                        <a:pt x="121" y="288"/>
                      </a:lnTo>
                      <a:lnTo>
                        <a:pt x="122" y="308"/>
                      </a:lnTo>
                      <a:lnTo>
                        <a:pt x="123" y="327"/>
                      </a:lnTo>
                      <a:lnTo>
                        <a:pt x="122" y="346"/>
                      </a:lnTo>
                      <a:lnTo>
                        <a:pt x="121" y="366"/>
                      </a:lnTo>
                      <a:lnTo>
                        <a:pt x="119" y="385"/>
                      </a:lnTo>
                      <a:lnTo>
                        <a:pt x="116" y="404"/>
                      </a:lnTo>
                      <a:lnTo>
                        <a:pt x="111" y="422"/>
                      </a:lnTo>
                      <a:lnTo>
                        <a:pt x="106" y="441"/>
                      </a:lnTo>
                      <a:lnTo>
                        <a:pt x="100" y="459"/>
                      </a:lnTo>
                      <a:lnTo>
                        <a:pt x="93" y="477"/>
                      </a:lnTo>
                      <a:lnTo>
                        <a:pt x="85" y="494"/>
                      </a:lnTo>
                      <a:lnTo>
                        <a:pt x="77" y="512"/>
                      </a:lnTo>
                      <a:lnTo>
                        <a:pt x="67" y="528"/>
                      </a:lnTo>
                      <a:lnTo>
                        <a:pt x="58" y="544"/>
                      </a:lnTo>
                      <a:lnTo>
                        <a:pt x="46" y="560"/>
                      </a:lnTo>
                      <a:lnTo>
                        <a:pt x="34" y="575"/>
                      </a:lnTo>
                      <a:lnTo>
                        <a:pt x="22" y="590"/>
                      </a:lnTo>
                      <a:lnTo>
                        <a:pt x="8" y="604"/>
                      </a:lnTo>
                      <a:lnTo>
                        <a:pt x="4" y="608"/>
                      </a:lnTo>
                      <a:lnTo>
                        <a:pt x="2" y="613"/>
                      </a:lnTo>
                      <a:lnTo>
                        <a:pt x="0" y="619"/>
                      </a:lnTo>
                      <a:lnTo>
                        <a:pt x="0" y="625"/>
                      </a:lnTo>
                      <a:lnTo>
                        <a:pt x="0" y="631"/>
                      </a:lnTo>
                      <a:lnTo>
                        <a:pt x="2" y="636"/>
                      </a:lnTo>
                      <a:lnTo>
                        <a:pt x="4" y="641"/>
                      </a:lnTo>
                      <a:lnTo>
                        <a:pt x="8" y="647"/>
                      </a:lnTo>
                      <a:lnTo>
                        <a:pt x="13" y="650"/>
                      </a:lnTo>
                      <a:lnTo>
                        <a:pt x="18" y="653"/>
                      </a:lnTo>
                      <a:lnTo>
                        <a:pt x="24" y="654"/>
                      </a:lnTo>
                      <a:lnTo>
                        <a:pt x="30" y="655"/>
                      </a:lnTo>
                      <a:lnTo>
                        <a:pt x="35" y="654"/>
                      </a:lnTo>
                      <a:lnTo>
                        <a:pt x="40" y="653"/>
                      </a:lnTo>
                      <a:lnTo>
                        <a:pt x="46" y="650"/>
                      </a:lnTo>
                      <a:lnTo>
                        <a:pt x="51" y="647"/>
                      </a:lnTo>
                      <a:lnTo>
                        <a:pt x="66" y="630"/>
                      </a:lnTo>
                      <a:lnTo>
                        <a:pt x="81" y="613"/>
                      </a:lnTo>
                      <a:lnTo>
                        <a:pt x="95" y="595"/>
                      </a:lnTo>
                      <a:lnTo>
                        <a:pt x="107" y="577"/>
                      </a:lnTo>
                      <a:lnTo>
                        <a:pt x="119" y="559"/>
                      </a:lnTo>
                      <a:lnTo>
                        <a:pt x="129" y="539"/>
                      </a:lnTo>
                      <a:lnTo>
                        <a:pt x="140" y="520"/>
                      </a:lnTo>
                      <a:lnTo>
                        <a:pt x="149" y="500"/>
                      </a:lnTo>
                      <a:lnTo>
                        <a:pt x="156" y="479"/>
                      </a:lnTo>
                      <a:lnTo>
                        <a:pt x="164" y="459"/>
                      </a:lnTo>
                      <a:lnTo>
                        <a:pt x="169" y="438"/>
                      </a:lnTo>
                      <a:lnTo>
                        <a:pt x="174" y="416"/>
                      </a:lnTo>
                      <a:lnTo>
                        <a:pt x="178" y="395"/>
                      </a:lnTo>
                      <a:lnTo>
                        <a:pt x="181" y="372"/>
                      </a:lnTo>
                      <a:lnTo>
                        <a:pt x="182" y="350"/>
                      </a:lnTo>
                      <a:lnTo>
                        <a:pt x="183" y="327"/>
                      </a:lnTo>
                      <a:lnTo>
                        <a:pt x="182" y="305"/>
                      </a:lnTo>
                      <a:lnTo>
                        <a:pt x="181" y="283"/>
                      </a:lnTo>
                      <a:lnTo>
                        <a:pt x="178" y="261"/>
                      </a:lnTo>
                      <a:lnTo>
                        <a:pt x="174" y="239"/>
                      </a:lnTo>
                      <a:lnTo>
                        <a:pt x="169" y="218"/>
                      </a:lnTo>
                      <a:lnTo>
                        <a:pt x="164" y="196"/>
                      </a:lnTo>
                      <a:lnTo>
                        <a:pt x="156" y="175"/>
                      </a:lnTo>
                      <a:lnTo>
                        <a:pt x="149" y="154"/>
                      </a:lnTo>
                      <a:lnTo>
                        <a:pt x="140" y="135"/>
                      </a:lnTo>
                      <a:lnTo>
                        <a:pt x="129" y="115"/>
                      </a:lnTo>
                      <a:lnTo>
                        <a:pt x="119" y="96"/>
                      </a:lnTo>
                      <a:lnTo>
                        <a:pt x="107" y="77"/>
                      </a:lnTo>
                      <a:lnTo>
                        <a:pt x="95" y="59"/>
                      </a:lnTo>
                      <a:lnTo>
                        <a:pt x="81" y="42"/>
                      </a:lnTo>
                      <a:lnTo>
                        <a:pt x="66" y="25"/>
                      </a:lnTo>
                      <a:lnTo>
                        <a:pt x="5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94" name="Freeform 2002">
                  <a:extLst>
                    <a:ext uri="{FF2B5EF4-FFF2-40B4-BE49-F238E27FC236}">
                      <a16:creationId xmlns:a16="http://schemas.microsoft.com/office/drawing/2014/main" id="{3E0B1873-D14F-43DF-A5CD-B59BEF020750}"/>
                    </a:ext>
                  </a:extLst>
                </p:cNvPr>
                <p:cNvSpPr>
                  <a:spLocks/>
                </p:cNvSpPr>
                <p:nvPr/>
              </p:nvSpPr>
              <p:spPr bwMode="auto">
                <a:xfrm>
                  <a:off x="11620319" y="6308812"/>
                  <a:ext cx="44450" cy="141288"/>
                </a:xfrm>
                <a:custGeom>
                  <a:avLst/>
                  <a:gdLst>
                    <a:gd name="T0" fmla="*/ 47 w 140"/>
                    <a:gd name="T1" fmla="*/ 5 h 448"/>
                    <a:gd name="T2" fmla="*/ 36 w 140"/>
                    <a:gd name="T3" fmla="*/ 1 h 448"/>
                    <a:gd name="T4" fmla="*/ 24 w 140"/>
                    <a:gd name="T5" fmla="*/ 1 h 448"/>
                    <a:gd name="T6" fmla="*/ 14 w 140"/>
                    <a:gd name="T7" fmla="*/ 5 h 448"/>
                    <a:gd name="T8" fmla="*/ 5 w 140"/>
                    <a:gd name="T9" fmla="*/ 14 h 448"/>
                    <a:gd name="T10" fmla="*/ 1 w 140"/>
                    <a:gd name="T11" fmla="*/ 25 h 448"/>
                    <a:gd name="T12" fmla="*/ 1 w 140"/>
                    <a:gd name="T13" fmla="*/ 36 h 448"/>
                    <a:gd name="T14" fmla="*/ 5 w 140"/>
                    <a:gd name="T15" fmla="*/ 47 h 448"/>
                    <a:gd name="T16" fmla="*/ 17 w 140"/>
                    <a:gd name="T17" fmla="*/ 60 h 448"/>
                    <a:gd name="T18" fmla="*/ 33 w 140"/>
                    <a:gd name="T19" fmla="*/ 79 h 448"/>
                    <a:gd name="T20" fmla="*/ 46 w 140"/>
                    <a:gd name="T21" fmla="*/ 99 h 448"/>
                    <a:gd name="T22" fmla="*/ 58 w 140"/>
                    <a:gd name="T23" fmla="*/ 120 h 448"/>
                    <a:gd name="T24" fmla="*/ 66 w 140"/>
                    <a:gd name="T25" fmla="*/ 141 h 448"/>
                    <a:gd name="T26" fmla="*/ 73 w 140"/>
                    <a:gd name="T27" fmla="*/ 165 h 448"/>
                    <a:gd name="T28" fmla="*/ 78 w 140"/>
                    <a:gd name="T29" fmla="*/ 189 h 448"/>
                    <a:gd name="T30" fmla="*/ 80 w 140"/>
                    <a:gd name="T31" fmla="*/ 212 h 448"/>
                    <a:gd name="T32" fmla="*/ 80 w 140"/>
                    <a:gd name="T33" fmla="*/ 237 h 448"/>
                    <a:gd name="T34" fmla="*/ 78 w 140"/>
                    <a:gd name="T35" fmla="*/ 260 h 448"/>
                    <a:gd name="T36" fmla="*/ 73 w 140"/>
                    <a:gd name="T37" fmla="*/ 284 h 448"/>
                    <a:gd name="T38" fmla="*/ 66 w 140"/>
                    <a:gd name="T39" fmla="*/ 307 h 448"/>
                    <a:gd name="T40" fmla="*/ 58 w 140"/>
                    <a:gd name="T41" fmla="*/ 329 h 448"/>
                    <a:gd name="T42" fmla="*/ 46 w 140"/>
                    <a:gd name="T43" fmla="*/ 350 h 448"/>
                    <a:gd name="T44" fmla="*/ 33 w 140"/>
                    <a:gd name="T45" fmla="*/ 370 h 448"/>
                    <a:gd name="T46" fmla="*/ 17 w 140"/>
                    <a:gd name="T47" fmla="*/ 388 h 448"/>
                    <a:gd name="T48" fmla="*/ 5 w 140"/>
                    <a:gd name="T49" fmla="*/ 402 h 448"/>
                    <a:gd name="T50" fmla="*/ 1 w 140"/>
                    <a:gd name="T51" fmla="*/ 413 h 448"/>
                    <a:gd name="T52" fmla="*/ 1 w 140"/>
                    <a:gd name="T53" fmla="*/ 425 h 448"/>
                    <a:gd name="T54" fmla="*/ 5 w 140"/>
                    <a:gd name="T55" fmla="*/ 435 h 448"/>
                    <a:gd name="T56" fmla="*/ 14 w 140"/>
                    <a:gd name="T57" fmla="*/ 444 h 448"/>
                    <a:gd name="T58" fmla="*/ 24 w 140"/>
                    <a:gd name="T59" fmla="*/ 448 h 448"/>
                    <a:gd name="T60" fmla="*/ 36 w 140"/>
                    <a:gd name="T61" fmla="*/ 448 h 448"/>
                    <a:gd name="T62" fmla="*/ 47 w 140"/>
                    <a:gd name="T63" fmla="*/ 444 h 448"/>
                    <a:gd name="T64" fmla="*/ 62 w 140"/>
                    <a:gd name="T65" fmla="*/ 429 h 448"/>
                    <a:gd name="T66" fmla="*/ 81 w 140"/>
                    <a:gd name="T67" fmla="*/ 405 h 448"/>
                    <a:gd name="T68" fmla="*/ 97 w 140"/>
                    <a:gd name="T69" fmla="*/ 381 h 448"/>
                    <a:gd name="T70" fmla="*/ 111 w 140"/>
                    <a:gd name="T71" fmla="*/ 355 h 448"/>
                    <a:gd name="T72" fmla="*/ 123 w 140"/>
                    <a:gd name="T73" fmla="*/ 327 h 448"/>
                    <a:gd name="T74" fmla="*/ 132 w 140"/>
                    <a:gd name="T75" fmla="*/ 299 h 448"/>
                    <a:gd name="T76" fmla="*/ 137 w 140"/>
                    <a:gd name="T77" fmla="*/ 269 h 448"/>
                    <a:gd name="T78" fmla="*/ 140 w 140"/>
                    <a:gd name="T79" fmla="*/ 239 h 448"/>
                    <a:gd name="T80" fmla="*/ 140 w 140"/>
                    <a:gd name="T81" fmla="*/ 209 h 448"/>
                    <a:gd name="T82" fmla="*/ 137 w 140"/>
                    <a:gd name="T83" fmla="*/ 179 h 448"/>
                    <a:gd name="T84" fmla="*/ 132 w 140"/>
                    <a:gd name="T85" fmla="*/ 150 h 448"/>
                    <a:gd name="T86" fmla="*/ 123 w 140"/>
                    <a:gd name="T87" fmla="*/ 121 h 448"/>
                    <a:gd name="T88" fmla="*/ 111 w 140"/>
                    <a:gd name="T89" fmla="*/ 94 h 448"/>
                    <a:gd name="T90" fmla="*/ 97 w 140"/>
                    <a:gd name="T91" fmla="*/ 68 h 448"/>
                    <a:gd name="T92" fmla="*/ 81 w 140"/>
                    <a:gd name="T93" fmla="*/ 43 h 448"/>
                    <a:gd name="T94" fmla="*/ 62 w 140"/>
                    <a:gd name="T95" fmla="*/ 2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448">
                      <a:moveTo>
                        <a:pt x="51" y="8"/>
                      </a:moveTo>
                      <a:lnTo>
                        <a:pt x="47" y="5"/>
                      </a:lnTo>
                      <a:lnTo>
                        <a:pt x="41" y="2"/>
                      </a:lnTo>
                      <a:lnTo>
                        <a:pt x="36" y="1"/>
                      </a:lnTo>
                      <a:lnTo>
                        <a:pt x="30" y="0"/>
                      </a:lnTo>
                      <a:lnTo>
                        <a:pt x="24" y="1"/>
                      </a:lnTo>
                      <a:lnTo>
                        <a:pt x="19" y="2"/>
                      </a:lnTo>
                      <a:lnTo>
                        <a:pt x="14" y="5"/>
                      </a:lnTo>
                      <a:lnTo>
                        <a:pt x="9" y="10"/>
                      </a:lnTo>
                      <a:lnTo>
                        <a:pt x="5" y="14"/>
                      </a:lnTo>
                      <a:lnTo>
                        <a:pt x="2" y="19"/>
                      </a:lnTo>
                      <a:lnTo>
                        <a:pt x="1" y="25"/>
                      </a:lnTo>
                      <a:lnTo>
                        <a:pt x="0" y="30"/>
                      </a:lnTo>
                      <a:lnTo>
                        <a:pt x="1" y="36"/>
                      </a:lnTo>
                      <a:lnTo>
                        <a:pt x="2" y="42"/>
                      </a:lnTo>
                      <a:lnTo>
                        <a:pt x="5" y="47"/>
                      </a:lnTo>
                      <a:lnTo>
                        <a:pt x="9" y="51"/>
                      </a:lnTo>
                      <a:lnTo>
                        <a:pt x="17" y="60"/>
                      </a:lnTo>
                      <a:lnTo>
                        <a:pt x="25" y="70"/>
                      </a:lnTo>
                      <a:lnTo>
                        <a:pt x="33" y="79"/>
                      </a:lnTo>
                      <a:lnTo>
                        <a:pt x="39" y="89"/>
                      </a:lnTo>
                      <a:lnTo>
                        <a:pt x="46" y="99"/>
                      </a:lnTo>
                      <a:lnTo>
                        <a:pt x="52" y="109"/>
                      </a:lnTo>
                      <a:lnTo>
                        <a:pt x="58" y="120"/>
                      </a:lnTo>
                      <a:lnTo>
                        <a:pt x="62" y="131"/>
                      </a:lnTo>
                      <a:lnTo>
                        <a:pt x="66" y="141"/>
                      </a:lnTo>
                      <a:lnTo>
                        <a:pt x="70" y="153"/>
                      </a:lnTo>
                      <a:lnTo>
                        <a:pt x="73" y="165"/>
                      </a:lnTo>
                      <a:lnTo>
                        <a:pt x="76" y="176"/>
                      </a:lnTo>
                      <a:lnTo>
                        <a:pt x="78" y="189"/>
                      </a:lnTo>
                      <a:lnTo>
                        <a:pt x="79" y="200"/>
                      </a:lnTo>
                      <a:lnTo>
                        <a:pt x="80" y="212"/>
                      </a:lnTo>
                      <a:lnTo>
                        <a:pt x="80" y="224"/>
                      </a:lnTo>
                      <a:lnTo>
                        <a:pt x="80" y="237"/>
                      </a:lnTo>
                      <a:lnTo>
                        <a:pt x="79" y="249"/>
                      </a:lnTo>
                      <a:lnTo>
                        <a:pt x="78" y="260"/>
                      </a:lnTo>
                      <a:lnTo>
                        <a:pt x="76" y="272"/>
                      </a:lnTo>
                      <a:lnTo>
                        <a:pt x="73" y="284"/>
                      </a:lnTo>
                      <a:lnTo>
                        <a:pt x="70" y="296"/>
                      </a:lnTo>
                      <a:lnTo>
                        <a:pt x="66" y="307"/>
                      </a:lnTo>
                      <a:lnTo>
                        <a:pt x="62" y="317"/>
                      </a:lnTo>
                      <a:lnTo>
                        <a:pt x="58" y="329"/>
                      </a:lnTo>
                      <a:lnTo>
                        <a:pt x="52" y="340"/>
                      </a:lnTo>
                      <a:lnTo>
                        <a:pt x="46" y="350"/>
                      </a:lnTo>
                      <a:lnTo>
                        <a:pt x="39" y="360"/>
                      </a:lnTo>
                      <a:lnTo>
                        <a:pt x="33" y="370"/>
                      </a:lnTo>
                      <a:lnTo>
                        <a:pt x="25" y="380"/>
                      </a:lnTo>
                      <a:lnTo>
                        <a:pt x="17" y="388"/>
                      </a:lnTo>
                      <a:lnTo>
                        <a:pt x="9" y="397"/>
                      </a:lnTo>
                      <a:lnTo>
                        <a:pt x="5" y="402"/>
                      </a:lnTo>
                      <a:lnTo>
                        <a:pt x="2" y="407"/>
                      </a:lnTo>
                      <a:lnTo>
                        <a:pt x="1" y="413"/>
                      </a:lnTo>
                      <a:lnTo>
                        <a:pt x="0" y="418"/>
                      </a:lnTo>
                      <a:lnTo>
                        <a:pt x="1" y="425"/>
                      </a:lnTo>
                      <a:lnTo>
                        <a:pt x="2" y="430"/>
                      </a:lnTo>
                      <a:lnTo>
                        <a:pt x="5" y="435"/>
                      </a:lnTo>
                      <a:lnTo>
                        <a:pt x="9" y="440"/>
                      </a:lnTo>
                      <a:lnTo>
                        <a:pt x="14" y="444"/>
                      </a:lnTo>
                      <a:lnTo>
                        <a:pt x="19" y="446"/>
                      </a:lnTo>
                      <a:lnTo>
                        <a:pt x="24" y="448"/>
                      </a:lnTo>
                      <a:lnTo>
                        <a:pt x="30" y="448"/>
                      </a:lnTo>
                      <a:lnTo>
                        <a:pt x="36" y="448"/>
                      </a:lnTo>
                      <a:lnTo>
                        <a:pt x="41" y="446"/>
                      </a:lnTo>
                      <a:lnTo>
                        <a:pt x="47" y="444"/>
                      </a:lnTo>
                      <a:lnTo>
                        <a:pt x="51" y="440"/>
                      </a:lnTo>
                      <a:lnTo>
                        <a:pt x="62" y="429"/>
                      </a:lnTo>
                      <a:lnTo>
                        <a:pt x="72" y="417"/>
                      </a:lnTo>
                      <a:lnTo>
                        <a:pt x="81" y="405"/>
                      </a:lnTo>
                      <a:lnTo>
                        <a:pt x="90" y="393"/>
                      </a:lnTo>
                      <a:lnTo>
                        <a:pt x="97" y="381"/>
                      </a:lnTo>
                      <a:lnTo>
                        <a:pt x="105" y="368"/>
                      </a:lnTo>
                      <a:lnTo>
                        <a:pt x="111" y="355"/>
                      </a:lnTo>
                      <a:lnTo>
                        <a:pt x="118" y="341"/>
                      </a:lnTo>
                      <a:lnTo>
                        <a:pt x="123" y="327"/>
                      </a:lnTo>
                      <a:lnTo>
                        <a:pt x="127" y="313"/>
                      </a:lnTo>
                      <a:lnTo>
                        <a:pt x="132" y="299"/>
                      </a:lnTo>
                      <a:lnTo>
                        <a:pt x="135" y="284"/>
                      </a:lnTo>
                      <a:lnTo>
                        <a:pt x="137" y="269"/>
                      </a:lnTo>
                      <a:lnTo>
                        <a:pt x="139" y="254"/>
                      </a:lnTo>
                      <a:lnTo>
                        <a:pt x="140" y="239"/>
                      </a:lnTo>
                      <a:lnTo>
                        <a:pt x="140" y="224"/>
                      </a:lnTo>
                      <a:lnTo>
                        <a:pt x="140" y="209"/>
                      </a:lnTo>
                      <a:lnTo>
                        <a:pt x="139" y="194"/>
                      </a:lnTo>
                      <a:lnTo>
                        <a:pt x="137" y="179"/>
                      </a:lnTo>
                      <a:lnTo>
                        <a:pt x="135" y="164"/>
                      </a:lnTo>
                      <a:lnTo>
                        <a:pt x="132" y="150"/>
                      </a:lnTo>
                      <a:lnTo>
                        <a:pt x="127" y="136"/>
                      </a:lnTo>
                      <a:lnTo>
                        <a:pt x="123" y="121"/>
                      </a:lnTo>
                      <a:lnTo>
                        <a:pt x="118" y="108"/>
                      </a:lnTo>
                      <a:lnTo>
                        <a:pt x="111" y="94"/>
                      </a:lnTo>
                      <a:lnTo>
                        <a:pt x="105" y="81"/>
                      </a:lnTo>
                      <a:lnTo>
                        <a:pt x="97" y="68"/>
                      </a:lnTo>
                      <a:lnTo>
                        <a:pt x="90" y="56"/>
                      </a:lnTo>
                      <a:lnTo>
                        <a:pt x="81" y="43"/>
                      </a:lnTo>
                      <a:lnTo>
                        <a:pt x="72" y="31"/>
                      </a:lnTo>
                      <a:lnTo>
                        <a:pt x="62" y="20"/>
                      </a:lnTo>
                      <a:lnTo>
                        <a:pt x="5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sp>
              <p:nvSpPr>
                <p:cNvPr id="295" name="Freeform 2003">
                  <a:extLst>
                    <a:ext uri="{FF2B5EF4-FFF2-40B4-BE49-F238E27FC236}">
                      <a16:creationId xmlns:a16="http://schemas.microsoft.com/office/drawing/2014/main" id="{DB6C8E36-7E3E-4FED-AC28-3A2ECAA12AFC}"/>
                    </a:ext>
                  </a:extLst>
                </p:cNvPr>
                <p:cNvSpPr>
                  <a:spLocks/>
                </p:cNvSpPr>
                <p:nvPr/>
              </p:nvSpPr>
              <p:spPr bwMode="auto">
                <a:xfrm>
                  <a:off x="11588569" y="6340562"/>
                  <a:ext cx="30163" cy="77788"/>
                </a:xfrm>
                <a:custGeom>
                  <a:avLst/>
                  <a:gdLst>
                    <a:gd name="T0" fmla="*/ 4 w 97"/>
                    <a:gd name="T1" fmla="*/ 13 h 241"/>
                    <a:gd name="T2" fmla="*/ 0 w 97"/>
                    <a:gd name="T3" fmla="*/ 23 h 241"/>
                    <a:gd name="T4" fmla="*/ 0 w 97"/>
                    <a:gd name="T5" fmla="*/ 35 h 241"/>
                    <a:gd name="T6" fmla="*/ 4 w 97"/>
                    <a:gd name="T7" fmla="*/ 46 h 241"/>
                    <a:gd name="T8" fmla="*/ 15 w 97"/>
                    <a:gd name="T9" fmla="*/ 58 h 241"/>
                    <a:gd name="T10" fmla="*/ 25 w 97"/>
                    <a:gd name="T11" fmla="*/ 74 h 241"/>
                    <a:gd name="T12" fmla="*/ 33 w 97"/>
                    <a:gd name="T13" fmla="*/ 92 h 241"/>
                    <a:gd name="T14" fmla="*/ 36 w 97"/>
                    <a:gd name="T15" fmla="*/ 110 h 241"/>
                    <a:gd name="T16" fmla="*/ 36 w 97"/>
                    <a:gd name="T17" fmla="*/ 130 h 241"/>
                    <a:gd name="T18" fmla="*/ 33 w 97"/>
                    <a:gd name="T19" fmla="*/ 149 h 241"/>
                    <a:gd name="T20" fmla="*/ 25 w 97"/>
                    <a:gd name="T21" fmla="*/ 166 h 241"/>
                    <a:gd name="T22" fmla="*/ 15 w 97"/>
                    <a:gd name="T23" fmla="*/ 182 h 241"/>
                    <a:gd name="T24" fmla="*/ 4 w 97"/>
                    <a:gd name="T25" fmla="*/ 194 h 241"/>
                    <a:gd name="T26" fmla="*/ 0 w 97"/>
                    <a:gd name="T27" fmla="*/ 205 h 241"/>
                    <a:gd name="T28" fmla="*/ 0 w 97"/>
                    <a:gd name="T29" fmla="*/ 217 h 241"/>
                    <a:gd name="T30" fmla="*/ 4 w 97"/>
                    <a:gd name="T31" fmla="*/ 227 h 241"/>
                    <a:gd name="T32" fmla="*/ 13 w 97"/>
                    <a:gd name="T33" fmla="*/ 236 h 241"/>
                    <a:gd name="T34" fmla="*/ 24 w 97"/>
                    <a:gd name="T35" fmla="*/ 240 h 241"/>
                    <a:gd name="T36" fmla="*/ 35 w 97"/>
                    <a:gd name="T37" fmla="*/ 240 h 241"/>
                    <a:gd name="T38" fmla="*/ 46 w 97"/>
                    <a:gd name="T39" fmla="*/ 236 h 241"/>
                    <a:gd name="T40" fmla="*/ 62 w 97"/>
                    <a:gd name="T41" fmla="*/ 221 h 241"/>
                    <a:gd name="T42" fmla="*/ 79 w 97"/>
                    <a:gd name="T43" fmla="*/ 195 h 241"/>
                    <a:gd name="T44" fmla="*/ 91 w 97"/>
                    <a:gd name="T45" fmla="*/ 166 h 241"/>
                    <a:gd name="T46" fmla="*/ 96 w 97"/>
                    <a:gd name="T47" fmla="*/ 136 h 241"/>
                    <a:gd name="T48" fmla="*/ 96 w 97"/>
                    <a:gd name="T49" fmla="*/ 105 h 241"/>
                    <a:gd name="T50" fmla="*/ 91 w 97"/>
                    <a:gd name="T51" fmla="*/ 74 h 241"/>
                    <a:gd name="T52" fmla="*/ 79 w 97"/>
                    <a:gd name="T53" fmla="*/ 46 h 241"/>
                    <a:gd name="T54" fmla="*/ 62 w 97"/>
                    <a:gd name="T55" fmla="*/ 20 h 241"/>
                    <a:gd name="T56" fmla="*/ 46 w 97"/>
                    <a:gd name="T57" fmla="*/ 4 h 241"/>
                    <a:gd name="T58" fmla="*/ 35 w 97"/>
                    <a:gd name="T59" fmla="*/ 0 h 241"/>
                    <a:gd name="T60" fmla="*/ 24 w 97"/>
                    <a:gd name="T61" fmla="*/ 0 h 241"/>
                    <a:gd name="T62" fmla="*/ 13 w 97"/>
                    <a:gd name="T63"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241">
                      <a:moveTo>
                        <a:pt x="8" y="8"/>
                      </a:moveTo>
                      <a:lnTo>
                        <a:pt x="4" y="13"/>
                      </a:lnTo>
                      <a:lnTo>
                        <a:pt x="2" y="18"/>
                      </a:lnTo>
                      <a:lnTo>
                        <a:pt x="0" y="23"/>
                      </a:lnTo>
                      <a:lnTo>
                        <a:pt x="0" y="30"/>
                      </a:lnTo>
                      <a:lnTo>
                        <a:pt x="0" y="35"/>
                      </a:lnTo>
                      <a:lnTo>
                        <a:pt x="2" y="41"/>
                      </a:lnTo>
                      <a:lnTo>
                        <a:pt x="4" y="46"/>
                      </a:lnTo>
                      <a:lnTo>
                        <a:pt x="8" y="51"/>
                      </a:lnTo>
                      <a:lnTo>
                        <a:pt x="15" y="58"/>
                      </a:lnTo>
                      <a:lnTo>
                        <a:pt x="21" y="66"/>
                      </a:lnTo>
                      <a:lnTo>
                        <a:pt x="25" y="74"/>
                      </a:lnTo>
                      <a:lnTo>
                        <a:pt x="30" y="82"/>
                      </a:lnTo>
                      <a:lnTo>
                        <a:pt x="33" y="92"/>
                      </a:lnTo>
                      <a:lnTo>
                        <a:pt x="35" y="101"/>
                      </a:lnTo>
                      <a:lnTo>
                        <a:pt x="36" y="110"/>
                      </a:lnTo>
                      <a:lnTo>
                        <a:pt x="37" y="120"/>
                      </a:lnTo>
                      <a:lnTo>
                        <a:pt x="36" y="130"/>
                      </a:lnTo>
                      <a:lnTo>
                        <a:pt x="35" y="139"/>
                      </a:lnTo>
                      <a:lnTo>
                        <a:pt x="33" y="149"/>
                      </a:lnTo>
                      <a:lnTo>
                        <a:pt x="30" y="158"/>
                      </a:lnTo>
                      <a:lnTo>
                        <a:pt x="25" y="166"/>
                      </a:lnTo>
                      <a:lnTo>
                        <a:pt x="21" y="175"/>
                      </a:lnTo>
                      <a:lnTo>
                        <a:pt x="15" y="182"/>
                      </a:lnTo>
                      <a:lnTo>
                        <a:pt x="8" y="190"/>
                      </a:lnTo>
                      <a:lnTo>
                        <a:pt x="4" y="194"/>
                      </a:lnTo>
                      <a:lnTo>
                        <a:pt x="2" y="199"/>
                      </a:lnTo>
                      <a:lnTo>
                        <a:pt x="0" y="205"/>
                      </a:lnTo>
                      <a:lnTo>
                        <a:pt x="0" y="211"/>
                      </a:lnTo>
                      <a:lnTo>
                        <a:pt x="0" y="217"/>
                      </a:lnTo>
                      <a:lnTo>
                        <a:pt x="2" y="222"/>
                      </a:lnTo>
                      <a:lnTo>
                        <a:pt x="4" y="227"/>
                      </a:lnTo>
                      <a:lnTo>
                        <a:pt x="8" y="233"/>
                      </a:lnTo>
                      <a:lnTo>
                        <a:pt x="13" y="236"/>
                      </a:lnTo>
                      <a:lnTo>
                        <a:pt x="18" y="239"/>
                      </a:lnTo>
                      <a:lnTo>
                        <a:pt x="24" y="240"/>
                      </a:lnTo>
                      <a:lnTo>
                        <a:pt x="30" y="241"/>
                      </a:lnTo>
                      <a:lnTo>
                        <a:pt x="35" y="240"/>
                      </a:lnTo>
                      <a:lnTo>
                        <a:pt x="40" y="239"/>
                      </a:lnTo>
                      <a:lnTo>
                        <a:pt x="46" y="236"/>
                      </a:lnTo>
                      <a:lnTo>
                        <a:pt x="51" y="233"/>
                      </a:lnTo>
                      <a:lnTo>
                        <a:pt x="62" y="221"/>
                      </a:lnTo>
                      <a:lnTo>
                        <a:pt x="70" y="208"/>
                      </a:lnTo>
                      <a:lnTo>
                        <a:pt x="79" y="195"/>
                      </a:lnTo>
                      <a:lnTo>
                        <a:pt x="85" y="181"/>
                      </a:lnTo>
                      <a:lnTo>
                        <a:pt x="91" y="166"/>
                      </a:lnTo>
                      <a:lnTo>
                        <a:pt x="94" y="151"/>
                      </a:lnTo>
                      <a:lnTo>
                        <a:pt x="96" y="136"/>
                      </a:lnTo>
                      <a:lnTo>
                        <a:pt x="97" y="120"/>
                      </a:lnTo>
                      <a:lnTo>
                        <a:pt x="96" y="105"/>
                      </a:lnTo>
                      <a:lnTo>
                        <a:pt x="94" y="89"/>
                      </a:lnTo>
                      <a:lnTo>
                        <a:pt x="91" y="74"/>
                      </a:lnTo>
                      <a:lnTo>
                        <a:pt x="85" y="60"/>
                      </a:lnTo>
                      <a:lnTo>
                        <a:pt x="79" y="46"/>
                      </a:lnTo>
                      <a:lnTo>
                        <a:pt x="70" y="33"/>
                      </a:lnTo>
                      <a:lnTo>
                        <a:pt x="62" y="20"/>
                      </a:lnTo>
                      <a:lnTo>
                        <a:pt x="51" y="8"/>
                      </a:lnTo>
                      <a:lnTo>
                        <a:pt x="46" y="4"/>
                      </a:lnTo>
                      <a:lnTo>
                        <a:pt x="40" y="2"/>
                      </a:lnTo>
                      <a:lnTo>
                        <a:pt x="35" y="0"/>
                      </a:lnTo>
                      <a:lnTo>
                        <a:pt x="30" y="0"/>
                      </a:lnTo>
                      <a:lnTo>
                        <a:pt x="24" y="0"/>
                      </a:lnTo>
                      <a:lnTo>
                        <a:pt x="18" y="2"/>
                      </a:lnTo>
                      <a:lnTo>
                        <a:pt x="13" y="4"/>
                      </a:ln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Source Sans Pro"/>
                    <a:ea typeface="+mn-ea"/>
                    <a:cs typeface="+mn-cs"/>
                  </a:endParaRPr>
                </a:p>
              </p:txBody>
            </p:sp>
          </p:grpSp>
        </p:grpSp>
        <p:grpSp>
          <p:nvGrpSpPr>
            <p:cNvPr id="286" name="Group 285"/>
            <p:cNvGrpSpPr/>
            <p:nvPr/>
          </p:nvGrpSpPr>
          <p:grpSpPr>
            <a:xfrm>
              <a:off x="8773628" y="5254420"/>
              <a:ext cx="196512" cy="393022"/>
              <a:chOff x="8793350" y="5248902"/>
              <a:chExt cx="196512" cy="393022"/>
            </a:xfrm>
          </p:grpSpPr>
          <p:grpSp>
            <p:nvGrpSpPr>
              <p:cNvPr id="287" name="Group 286"/>
              <p:cNvGrpSpPr/>
              <p:nvPr/>
            </p:nvGrpSpPr>
            <p:grpSpPr>
              <a:xfrm>
                <a:off x="8793350" y="5248902"/>
                <a:ext cx="196512" cy="393022"/>
                <a:chOff x="10183608" y="3662218"/>
                <a:chExt cx="993260" cy="1986517"/>
              </a:xfrm>
            </p:grpSpPr>
            <p:pic>
              <p:nvPicPr>
                <p:cNvPr id="289" name="Picture 14" descr="Related image"/>
                <p:cNvPicPr>
                  <a:picLocks noChangeAspect="1" noChangeArrowheads="1"/>
                </p:cNvPicPr>
                <p:nvPr/>
              </p:nvPicPr>
              <p:blipFill>
                <a:blip r:embed="rId1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183608" y="3662218"/>
                  <a:ext cx="993260" cy="1986517"/>
                </a:xfrm>
                <a:prstGeom prst="rect">
                  <a:avLst/>
                </a:prstGeom>
                <a:noFill/>
                <a:extLst>
                  <a:ext uri="{909E8E84-426E-40DD-AFC4-6F175D3DCCD1}">
                    <a14:hiddenFill xmlns:a14="http://schemas.microsoft.com/office/drawing/2010/main">
                      <a:solidFill>
                        <a:srgbClr val="FFFFFF"/>
                      </a:solidFill>
                    </a14:hiddenFill>
                  </a:ext>
                </a:extLst>
              </p:spPr>
            </p:pic>
            <p:sp>
              <p:nvSpPr>
                <p:cNvPr id="290" name="Oval 289"/>
                <p:cNvSpPr/>
                <p:nvPr/>
              </p:nvSpPr>
              <p:spPr>
                <a:xfrm>
                  <a:off x="10359498" y="4329569"/>
                  <a:ext cx="641481" cy="5938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88" name="Picture 12" descr="Image result for android logo"/>
              <p:cNvPicPr>
                <a:picLocks noChangeAspect="1" noChangeArrowheads="1"/>
              </p:cNvPicPr>
              <p:nvPr/>
            </p:nvPicPr>
            <p:blipFill rotWithShape="1">
              <a:blip r:embed="rId1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8838580" y="5381211"/>
                <a:ext cx="107037" cy="12053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12" name="Rectangle 211">
            <a:extLst>
              <a:ext uri="{FF2B5EF4-FFF2-40B4-BE49-F238E27FC236}">
                <a16:creationId xmlns:a16="http://schemas.microsoft.com/office/drawing/2014/main" id="{8663482D-32EB-4B5E-A375-80B9B6DAA024}"/>
              </a:ext>
            </a:extLst>
          </p:cNvPr>
          <p:cNvSpPr/>
          <p:nvPr/>
        </p:nvSpPr>
        <p:spPr>
          <a:xfrm>
            <a:off x="1447517" y="1296024"/>
            <a:ext cx="2601083" cy="593299"/>
          </a:xfrm>
          <a:prstGeom prst="rect">
            <a:avLst/>
          </a:prstGeom>
          <a:solidFill>
            <a:schemeClr val="accent1">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lstStyle/>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rPr>
              <a:t>Continuous Testing Reports</a:t>
            </a:r>
          </a:p>
        </p:txBody>
      </p:sp>
      <p:sp>
        <p:nvSpPr>
          <p:cNvPr id="213" name="Rectangle 212">
            <a:extLst>
              <a:ext uri="{FF2B5EF4-FFF2-40B4-BE49-F238E27FC236}">
                <a16:creationId xmlns:a16="http://schemas.microsoft.com/office/drawing/2014/main" id="{04576012-C2DB-4E6E-AD34-0CD8988FBA3F}"/>
              </a:ext>
            </a:extLst>
          </p:cNvPr>
          <p:cNvSpPr/>
          <p:nvPr/>
        </p:nvSpPr>
        <p:spPr>
          <a:xfrm>
            <a:off x="4190578" y="1296024"/>
            <a:ext cx="3073356" cy="593299"/>
          </a:xfrm>
          <a:prstGeom prst="rect">
            <a:avLst/>
          </a:prstGeom>
          <a:solidFill>
            <a:schemeClr val="accent1">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lstStyle/>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rPr>
              <a:t>Continuous Integration Analysis</a:t>
            </a:r>
          </a:p>
        </p:txBody>
      </p:sp>
      <p:sp>
        <p:nvSpPr>
          <p:cNvPr id="214" name="Rectangle 213">
            <a:extLst>
              <a:ext uri="{FF2B5EF4-FFF2-40B4-BE49-F238E27FC236}">
                <a16:creationId xmlns:a16="http://schemas.microsoft.com/office/drawing/2014/main" id="{5EC547EA-ADFC-4F25-8E80-F10F0FDE1778}"/>
              </a:ext>
            </a:extLst>
          </p:cNvPr>
          <p:cNvSpPr/>
          <p:nvPr/>
        </p:nvSpPr>
        <p:spPr>
          <a:xfrm>
            <a:off x="7377352" y="1296024"/>
            <a:ext cx="2603149" cy="593299"/>
          </a:xfrm>
          <a:prstGeom prst="rect">
            <a:avLst/>
          </a:prstGeom>
          <a:solidFill>
            <a:schemeClr val="accent1">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45720" bIns="45720" rtlCol="0" anchor="ctr"/>
          <a:lstStyle/>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mn-cs"/>
              </a:rPr>
              <a:t>Root Cause Analysis</a:t>
            </a:r>
          </a:p>
        </p:txBody>
      </p:sp>
      <p:pic>
        <p:nvPicPr>
          <p:cNvPr id="8" name="Picture 6" descr="Image result for camera icon">
            <a:extLst>
              <a:ext uri="{FF2B5EF4-FFF2-40B4-BE49-F238E27FC236}">
                <a16:creationId xmlns:a16="http://schemas.microsoft.com/office/drawing/2014/main" id="{3DA41B63-18DE-4FCC-A3FC-6328EA6323D2}"/>
              </a:ext>
            </a:extLst>
          </p:cNvPr>
          <p:cNvPicPr>
            <a:picLocks noChangeAspect="1" noChangeArrowheads="1"/>
          </p:cNvPicPr>
          <p:nvPr/>
        </p:nvPicPr>
        <p:blipFill rotWithShape="1">
          <a:blip r:embed="rId1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685592" y="4152044"/>
            <a:ext cx="4206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ocation  icon">
            <a:extLst>
              <a:ext uri="{FF2B5EF4-FFF2-40B4-BE49-F238E27FC236}">
                <a16:creationId xmlns:a16="http://schemas.microsoft.com/office/drawing/2014/main" id="{32ED1E93-74CF-4F1E-B677-2CC84324C816}"/>
              </a:ext>
            </a:extLst>
          </p:cNvPr>
          <p:cNvPicPr>
            <a:picLocks noChangeAspect="1" noChangeArrowheads="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50020" y="415895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rotate  icon">
            <a:extLst>
              <a:ext uri="{FF2B5EF4-FFF2-40B4-BE49-F238E27FC236}">
                <a16:creationId xmlns:a16="http://schemas.microsoft.com/office/drawing/2014/main" id="{232065BC-1D40-4DD5-AB5F-F7022B257A27}"/>
              </a:ext>
            </a:extLst>
          </p:cNvPr>
          <p:cNvPicPr>
            <a:picLocks noChangeAspect="1" noChangeArrowheads="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238088" y="415895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pu chip icon black">
            <a:extLst>
              <a:ext uri="{FF2B5EF4-FFF2-40B4-BE49-F238E27FC236}">
                <a16:creationId xmlns:a16="http://schemas.microsoft.com/office/drawing/2014/main" id="{CE7A552C-9042-4C6D-BAA4-A2CF56C4186C}"/>
              </a:ext>
            </a:extLst>
          </p:cNvPr>
          <p:cNvPicPr>
            <a:picLocks noChangeAspect="1" noChangeArrowheads="1"/>
          </p:cNvPicPr>
          <p:nvPr/>
        </p:nvPicPr>
        <p:blipFill rotWithShape="1">
          <a:blip r:embed="rId18" cstate="screen">
            <a:clrChange>
              <a:clrFrom>
                <a:srgbClr val="FCFCFC"/>
              </a:clrFrom>
              <a:clrTo>
                <a:srgbClr val="FCFCFC">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9582121" y="4158954"/>
            <a:ext cx="270309"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emory card icon black">
            <a:extLst>
              <a:ext uri="{FF2B5EF4-FFF2-40B4-BE49-F238E27FC236}">
                <a16:creationId xmlns:a16="http://schemas.microsoft.com/office/drawing/2014/main" id="{5B7ABF87-7763-4257-8FF6-41590C421243}"/>
              </a:ext>
            </a:extLst>
          </p:cNvPr>
          <p:cNvPicPr>
            <a:picLocks noChangeAspect="1" noChangeArrowheads="1"/>
          </p:cNvPicPr>
          <p:nvPr/>
        </p:nvPicPr>
        <p:blipFill>
          <a:blip r:embed="rId19"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94054" y="415895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cellular icon black">
            <a:extLst>
              <a:ext uri="{FF2B5EF4-FFF2-40B4-BE49-F238E27FC236}">
                <a16:creationId xmlns:a16="http://schemas.microsoft.com/office/drawing/2014/main" id="{2035A07C-2398-424E-88FA-1A31716189D1}"/>
              </a:ext>
            </a:extLst>
          </p:cNvPr>
          <p:cNvPicPr>
            <a:picLocks noChangeAspect="1" noChangeArrowheads="1"/>
          </p:cNvPicPr>
          <p:nvPr/>
        </p:nvPicPr>
        <p:blipFill>
          <a:blip r:embed="rId20"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27177" y="415204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Image result for wifi icon black">
            <a:extLst>
              <a:ext uri="{FF2B5EF4-FFF2-40B4-BE49-F238E27FC236}">
                <a16:creationId xmlns:a16="http://schemas.microsoft.com/office/drawing/2014/main" id="{01BF2485-6322-4D44-A8DB-53371954EF52}"/>
              </a:ext>
            </a:extLst>
          </p:cNvPr>
          <p:cNvPicPr>
            <a:picLocks noChangeAspect="1" noChangeArrowheads="1"/>
          </p:cNvPicPr>
          <p:nvPr/>
        </p:nvPicPr>
        <p:blipFill>
          <a:blip r:embed="rId21"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41558" y="4152044"/>
            <a:ext cx="274320" cy="27432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a:extLst>
              <a:ext uri="{FF2B5EF4-FFF2-40B4-BE49-F238E27FC236}">
                <a16:creationId xmlns:a16="http://schemas.microsoft.com/office/drawing/2014/main" id="{9A14480A-339A-4E1F-B4C3-47FAFFA2FF63}"/>
              </a:ext>
            </a:extLst>
          </p:cNvPr>
          <p:cNvSpPr/>
          <p:nvPr/>
        </p:nvSpPr>
        <p:spPr>
          <a:xfrm>
            <a:off x="1357719" y="2150658"/>
            <a:ext cx="8771960" cy="770514"/>
          </a:xfrm>
          <a:prstGeom prst="rect">
            <a:avLst/>
          </a:prstGeom>
          <a:solidFill>
            <a:srgbClr val="E0F1CB"/>
          </a:solidFill>
          <a:ln>
            <a:solidFill>
              <a:srgbClr val="E0F1CB"/>
            </a:solidFill>
          </a:ln>
        </p:spPr>
        <p:style>
          <a:lnRef idx="2">
            <a:schemeClr val="accent1">
              <a:shade val="50000"/>
            </a:schemeClr>
          </a:lnRef>
          <a:fillRef idx="1">
            <a:schemeClr val="accent1"/>
          </a:fillRef>
          <a:effectRef idx="0">
            <a:schemeClr val="accent1"/>
          </a:effectRef>
          <a:fontRef idx="minor">
            <a:schemeClr val="lt1"/>
          </a:fontRef>
        </p:style>
        <p:txBody>
          <a:bodyPr tIns="45720" bIns="45720" rtlCol="0" anchor="t"/>
          <a:lstStyle/>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Condensed" panose="02000000000000000000"/>
                <a:ea typeface="Roboto Condensed Light" panose="02000000000000000000" pitchFamily="2" charset="0"/>
                <a:cs typeface="+mn-cs"/>
              </a:rPr>
              <a:t>Automation &amp; Lab Management</a:t>
            </a:r>
          </a:p>
        </p:txBody>
      </p:sp>
      <p:sp>
        <p:nvSpPr>
          <p:cNvPr id="12" name="Rectangle 11">
            <a:extLst>
              <a:ext uri="{FF2B5EF4-FFF2-40B4-BE49-F238E27FC236}">
                <a16:creationId xmlns:a16="http://schemas.microsoft.com/office/drawing/2014/main" id="{194CFA69-2061-48C3-B3D9-9D4C8E05DFE5}"/>
              </a:ext>
            </a:extLst>
          </p:cNvPr>
          <p:cNvSpPr/>
          <p:nvPr/>
        </p:nvSpPr>
        <p:spPr>
          <a:xfrm>
            <a:off x="1324560" y="2127643"/>
            <a:ext cx="8798630" cy="2840083"/>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8790575-E90D-4FFE-83BC-6F5E5F5DA8D0}"/>
              </a:ext>
            </a:extLst>
          </p:cNvPr>
          <p:cNvGrpSpPr/>
          <p:nvPr/>
        </p:nvGrpSpPr>
        <p:grpSpPr>
          <a:xfrm>
            <a:off x="4100214" y="2953045"/>
            <a:ext cx="3229421" cy="586209"/>
            <a:chOff x="4189219" y="3126863"/>
            <a:chExt cx="3108960" cy="586209"/>
          </a:xfrm>
        </p:grpSpPr>
        <p:sp>
          <p:nvSpPr>
            <p:cNvPr id="195" name="Rectangle 194">
              <a:extLst>
                <a:ext uri="{FF2B5EF4-FFF2-40B4-BE49-F238E27FC236}">
                  <a16:creationId xmlns:a16="http://schemas.microsoft.com/office/drawing/2014/main" id="{C252F37E-77D3-4442-B39F-27BD14DA49ED}"/>
                </a:ext>
              </a:extLst>
            </p:cNvPr>
            <p:cNvSpPr/>
            <p:nvPr/>
          </p:nvSpPr>
          <p:spPr>
            <a:xfrm>
              <a:off x="4189219" y="3126863"/>
              <a:ext cx="3108960" cy="586209"/>
            </a:xfrm>
            <a:prstGeom prst="rect">
              <a:avLst/>
            </a:prstGeom>
            <a:solidFill>
              <a:schemeClr val="bg2"/>
            </a:solidFill>
            <a:ln>
              <a:solidFill>
                <a:srgbClr val="B4DE82"/>
              </a:solidFill>
            </a:ln>
          </p:spPr>
          <p:style>
            <a:lnRef idx="2">
              <a:schemeClr val="accent1">
                <a:shade val="50000"/>
              </a:schemeClr>
            </a:lnRef>
            <a:fillRef idx="1">
              <a:schemeClr val="accent1"/>
            </a:fillRef>
            <a:effectRef idx="0">
              <a:schemeClr val="accent1"/>
            </a:effectRef>
            <a:fontRef idx="minor">
              <a:schemeClr val="lt1"/>
            </a:fontRef>
          </p:style>
          <p:txBody>
            <a:bodyPr tIns="45720" bIns="45720" rtlCol="0" anchor="t"/>
            <a:lstStyle/>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1100" b="0" i="0" u="none" strike="noStrike" kern="1200" cap="none" spc="0" normalizeH="0" baseline="0" noProof="0">
                  <a:ln>
                    <a:noFill/>
                  </a:ln>
                  <a:solidFill>
                    <a:prstClr val="black"/>
                  </a:solidFill>
                  <a:effectLst/>
                  <a:uLnTx/>
                  <a:uFillTx/>
                  <a:latin typeface="Roboto Condensed" panose="02000000000000000000" pitchFamily="2" charset="0"/>
                  <a:ea typeface="Roboto Condensed" panose="02000000000000000000" pitchFamily="2" charset="0"/>
                  <a:cs typeface="+mn-cs"/>
                </a:rPr>
                <a:t>Open Source Framework</a:t>
              </a:r>
            </a:p>
          </p:txBody>
        </p:sp>
        <p:pic>
          <p:nvPicPr>
            <p:cNvPr id="200" name="Picture 6" descr="Image result for selenium  logo">
              <a:extLst>
                <a:ext uri="{FF2B5EF4-FFF2-40B4-BE49-F238E27FC236}">
                  <a16:creationId xmlns:a16="http://schemas.microsoft.com/office/drawing/2014/main" id="{88944EB9-16B2-455F-9615-E1FF83A0BC2A}"/>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378073" y="3376543"/>
              <a:ext cx="303117" cy="27432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8" descr="Image result for appium logo">
              <a:extLst>
                <a:ext uri="{FF2B5EF4-FFF2-40B4-BE49-F238E27FC236}">
                  <a16:creationId xmlns:a16="http://schemas.microsoft.com/office/drawing/2014/main" id="{C986D918-0398-4CB0-A42C-406D45930137}"/>
                </a:ext>
              </a:extLst>
            </p:cNvPr>
            <p:cNvPicPr>
              <a:picLocks noChangeAspect="1" noChangeArrowheads="1"/>
            </p:cNvPicPr>
            <p:nvPr/>
          </p:nvPicPr>
          <p:blipFill rotWithShape="1">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862189" y="3376543"/>
              <a:ext cx="271833" cy="274320"/>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10" descr="https://www.perfectomobile.com/sites/default/files/espresso.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5967711" y="3377062"/>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12" descr="https://www.perfectomobile.com/sites/default/files/xctest.png"/>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5583607" y="3355625"/>
              <a:ext cx="220509" cy="274320"/>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26" descr="Image result for cucumber dev logo"/>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a:stretch/>
          </p:blipFill>
          <p:spPr bwMode="auto">
            <a:xfrm>
              <a:off x="4339479" y="3369080"/>
              <a:ext cx="246711" cy="27432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2" descr="Image result for testng logo">
              <a:extLst>
                <a:ext uri="{FF2B5EF4-FFF2-40B4-BE49-F238E27FC236}">
                  <a16:creationId xmlns:a16="http://schemas.microsoft.com/office/drawing/2014/main" id="{10106583-3852-4AF7-A969-3AE68D466C76}"/>
                </a:ext>
              </a:extLst>
            </p:cNvPr>
            <p:cNvPicPr>
              <a:picLocks noChangeAspect="1" noChangeArrowheads="1"/>
            </p:cNvPicPr>
            <p:nvPr/>
          </p:nvPicPr>
          <p:blipFill rotWithShape="1">
            <a:blip r:embed="rId2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155339" y="3358477"/>
              <a:ext cx="230157" cy="2743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protractor icon transparent">
              <a:extLst>
                <a:ext uri="{FF2B5EF4-FFF2-40B4-BE49-F238E27FC236}">
                  <a16:creationId xmlns:a16="http://schemas.microsoft.com/office/drawing/2014/main" id="{990C7E01-1DCE-4264-AC65-13B16F5661E7}"/>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4714092" y="3373292"/>
              <a:ext cx="258046" cy="25804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8C8A9256-CEA1-4579-8CF8-1DC372C16EE3}"/>
              </a:ext>
            </a:extLst>
          </p:cNvPr>
          <p:cNvSpPr txBox="1"/>
          <p:nvPr/>
        </p:nvSpPr>
        <p:spPr>
          <a:xfrm rot="16200000">
            <a:off x="10421486" y="3423193"/>
            <a:ext cx="1840329" cy="338554"/>
          </a:xfrm>
          <a:prstGeom prst="rect">
            <a:avLst/>
          </a:prstGeom>
          <a:noFill/>
        </p:spPr>
        <p:txBody>
          <a:bodyPr wrap="square"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DevOps Bridge™</a:t>
            </a:r>
          </a:p>
        </p:txBody>
      </p:sp>
      <p:sp>
        <p:nvSpPr>
          <p:cNvPr id="197" name="Rectangle 196">
            <a:extLst>
              <a:ext uri="{FF2B5EF4-FFF2-40B4-BE49-F238E27FC236}">
                <a16:creationId xmlns:a16="http://schemas.microsoft.com/office/drawing/2014/main" id="{C252F37E-77D3-4442-B39F-27BD14DA49ED}"/>
              </a:ext>
            </a:extLst>
          </p:cNvPr>
          <p:cNvSpPr/>
          <p:nvPr/>
        </p:nvSpPr>
        <p:spPr>
          <a:xfrm>
            <a:off x="1473147" y="2513130"/>
            <a:ext cx="2534813" cy="1026124"/>
          </a:xfrm>
          <a:prstGeom prst="rect">
            <a:avLst/>
          </a:prstGeom>
          <a:noFill/>
          <a:ln w="38100">
            <a:solidFill>
              <a:srgbClr val="425563"/>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45720" rtlCol="0" anchor="ctr"/>
          <a:lstStyle/>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t>Test Creation </a:t>
            </a:r>
            <a:endParaRPr kumimoji="0" lang="en-US" sz="1600" b="1" i="0" u="none" strike="noStrike" kern="1200" cap="none" spc="0" normalizeH="0" baseline="0" noProof="0" dirty="0">
              <a:ln>
                <a:noFill/>
              </a:ln>
              <a:solidFill>
                <a:prstClr val="black"/>
              </a:solidFill>
              <a:effectLst/>
              <a:uLnTx/>
              <a:uFillTx/>
              <a:latin typeface="Roboto Condensed" panose="02000000000000000000"/>
              <a:ea typeface="+mn-ea"/>
              <a:cs typeface="+mn-cs"/>
            </a:endParaRPr>
          </a:p>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Roboto Condensed" panose="02000000000000000000"/>
                <a:ea typeface="+mn-ea"/>
                <a:cs typeface="+mn-cs"/>
              </a:rPr>
              <a:t>Automation Coverage Extension (ACE)</a:t>
            </a:r>
            <a:endParaRPr kumimoji="0" lang="en-US" sz="160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endParaRPr>
          </a:p>
        </p:txBody>
      </p:sp>
      <p:sp>
        <p:nvSpPr>
          <p:cNvPr id="198" name="Rectangle 197">
            <a:extLst>
              <a:ext uri="{FF2B5EF4-FFF2-40B4-BE49-F238E27FC236}">
                <a16:creationId xmlns:a16="http://schemas.microsoft.com/office/drawing/2014/main" id="{C252F37E-77D3-4442-B39F-27BD14DA49ED}"/>
              </a:ext>
            </a:extLst>
          </p:cNvPr>
          <p:cNvSpPr/>
          <p:nvPr/>
        </p:nvSpPr>
        <p:spPr>
          <a:xfrm>
            <a:off x="7411592" y="2514152"/>
            <a:ext cx="2534668" cy="1025102"/>
          </a:xfrm>
          <a:prstGeom prst="rect">
            <a:avLst/>
          </a:prstGeom>
          <a:noFill/>
          <a:ln w="38100">
            <a:solidFill>
              <a:srgbClr val="425563"/>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45720" rtlCol="0" anchor="ctr"/>
          <a:lstStyle/>
          <a:p>
            <a:pPr marL="0" marR="0" lvl="0" indent="0" algn="ctr" defTabSz="912813" rtl="0" eaLnBrk="0" fontAlgn="base" latinLnBrk="0" hangingPunct="0">
              <a:lnSpc>
                <a:spcPct val="100000"/>
              </a:lnSpc>
              <a:spcBef>
                <a:spcPct val="0"/>
              </a:spcBef>
              <a:spcAft>
                <a:spcPts val="3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t>Test Orchestration &amp; Execution</a:t>
            </a:r>
          </a:p>
        </p:txBody>
      </p:sp>
      <p:sp>
        <p:nvSpPr>
          <p:cNvPr id="11" name="Rectangle 10">
            <a:extLst>
              <a:ext uri="{FF2B5EF4-FFF2-40B4-BE49-F238E27FC236}">
                <a16:creationId xmlns:a16="http://schemas.microsoft.com/office/drawing/2014/main" id="{805864BF-F5DA-4F75-B5CB-F7E3A3EEAC79}"/>
              </a:ext>
            </a:extLst>
          </p:cNvPr>
          <p:cNvSpPr/>
          <p:nvPr/>
        </p:nvSpPr>
        <p:spPr>
          <a:xfrm>
            <a:off x="4384431" y="2538997"/>
            <a:ext cx="2400016" cy="276999"/>
          </a:xfrm>
          <a:prstGeom prst="rect">
            <a:avLst/>
          </a:prstGeom>
        </p:spPr>
        <p:txBody>
          <a:bodyPr wrap="none">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Roboto Condensed" panose="02000000000000000000"/>
                <a:ea typeface="Roboto Condensed Light" panose="02000000000000000000" pitchFamily="2" charset="0"/>
                <a:cs typeface="+mn-cs"/>
              </a:rPr>
              <a:t>Making open source enterprise grade</a:t>
            </a:r>
            <a:endParaRPr kumimoji="0" lang="en-US" sz="1200" b="1" i="1" u="none" strike="noStrike" kern="1200" cap="none" spc="0" normalizeH="0" baseline="0" noProof="0" dirty="0">
              <a:ln>
                <a:noFill/>
              </a:ln>
              <a:solidFill>
                <a:prstClr val="black"/>
              </a:solidFill>
              <a:effectLst/>
              <a:uLnTx/>
              <a:uFillTx/>
              <a:latin typeface="Calibri" charset="0"/>
              <a:ea typeface="+mn-ea"/>
              <a:cs typeface="+mn-cs"/>
            </a:endParaRPr>
          </a:p>
        </p:txBody>
      </p:sp>
      <p:cxnSp>
        <p:nvCxnSpPr>
          <p:cNvPr id="14" name="Straight Arrow Connector 13">
            <a:extLst>
              <a:ext uri="{FF2B5EF4-FFF2-40B4-BE49-F238E27FC236}">
                <a16:creationId xmlns:a16="http://schemas.microsoft.com/office/drawing/2014/main" id="{6ADF03D0-38D2-4801-9C1C-7F9BD093BB9C}"/>
              </a:ext>
            </a:extLst>
          </p:cNvPr>
          <p:cNvCxnSpPr>
            <a:cxnSpLocks/>
          </p:cNvCxnSpPr>
          <p:nvPr/>
        </p:nvCxnSpPr>
        <p:spPr>
          <a:xfrm flipH="1">
            <a:off x="1512445" y="3758258"/>
            <a:ext cx="8433815" cy="0"/>
          </a:xfrm>
          <a:prstGeom prst="straightConnector1">
            <a:avLst/>
          </a:prstGeom>
          <a:ln w="209550">
            <a:solidFill>
              <a:srgbClr val="FFFFFF"/>
            </a:solidFill>
            <a:headEnd type="triangle" w="sm" len="sm"/>
            <a:tailEnd type="triangle" w="sm" len="sm"/>
          </a:ln>
          <a:effectLst>
            <a:outerShdw blurRad="190500" dist="50800" dir="16020000" sx="102000" sy="102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643B403-330A-4976-81DC-AAFCA168BA47}"/>
              </a:ext>
            </a:extLst>
          </p:cNvPr>
          <p:cNvSpPr txBox="1"/>
          <p:nvPr/>
        </p:nvSpPr>
        <p:spPr>
          <a:xfrm>
            <a:off x="7357163" y="3619759"/>
            <a:ext cx="1056700" cy="276999"/>
          </a:xfrm>
          <a:prstGeom prst="rect">
            <a:avLst/>
          </a:prstGeom>
          <a:noFill/>
        </p:spPr>
        <p:txBody>
          <a:bodyPr wrap="none"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Platform Mgt</a:t>
            </a:r>
          </a:p>
        </p:txBody>
      </p:sp>
      <p:sp>
        <p:nvSpPr>
          <p:cNvPr id="118" name="TextBox 117">
            <a:extLst>
              <a:ext uri="{FF2B5EF4-FFF2-40B4-BE49-F238E27FC236}">
                <a16:creationId xmlns:a16="http://schemas.microsoft.com/office/drawing/2014/main" id="{443515C2-F4A3-4117-936C-582029F18A72}"/>
              </a:ext>
            </a:extLst>
          </p:cNvPr>
          <p:cNvSpPr txBox="1"/>
          <p:nvPr/>
        </p:nvSpPr>
        <p:spPr>
          <a:xfrm>
            <a:off x="8426449" y="3619759"/>
            <a:ext cx="1410964" cy="276999"/>
          </a:xfrm>
          <a:prstGeom prst="rect">
            <a:avLst/>
          </a:prstGeom>
          <a:noFill/>
        </p:spPr>
        <p:txBody>
          <a:bodyPr wrap="none"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Parallel Execution</a:t>
            </a:r>
          </a:p>
        </p:txBody>
      </p:sp>
      <p:sp>
        <p:nvSpPr>
          <p:cNvPr id="7" name="TextBox 6">
            <a:extLst>
              <a:ext uri="{FF2B5EF4-FFF2-40B4-BE49-F238E27FC236}">
                <a16:creationId xmlns:a16="http://schemas.microsoft.com/office/drawing/2014/main" id="{A50CCBBE-6CF4-426B-9C19-DF48A6EC4200}"/>
              </a:ext>
            </a:extLst>
          </p:cNvPr>
          <p:cNvSpPr txBox="1"/>
          <p:nvPr/>
        </p:nvSpPr>
        <p:spPr>
          <a:xfrm>
            <a:off x="2488721" y="3619759"/>
            <a:ext cx="508473" cy="276999"/>
          </a:xfrm>
          <a:prstGeom prst="rect">
            <a:avLst/>
          </a:prstGeom>
          <a:noFill/>
        </p:spPr>
        <p:txBody>
          <a:bodyPr wrap="none" rtlCol="0">
            <a:sp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BDD</a:t>
            </a:r>
          </a:p>
        </p:txBody>
      </p:sp>
      <p:pic>
        <p:nvPicPr>
          <p:cNvPr id="17" name="Picture 16">
            <a:extLst>
              <a:ext uri="{FF2B5EF4-FFF2-40B4-BE49-F238E27FC236}">
                <a16:creationId xmlns:a16="http://schemas.microsoft.com/office/drawing/2014/main" id="{2363EF3C-05FC-4B61-AD04-2DF6FE4B2969}"/>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213115" y="3672483"/>
            <a:ext cx="960123" cy="182880"/>
          </a:xfrm>
          <a:prstGeom prst="rect">
            <a:avLst/>
          </a:prstGeom>
        </p:spPr>
      </p:pic>
      <p:pic>
        <p:nvPicPr>
          <p:cNvPr id="2050" name="Picture 2" descr="Image result for blackberry   logo transparent">
            <a:extLst>
              <a:ext uri="{FF2B5EF4-FFF2-40B4-BE49-F238E27FC236}">
                <a16:creationId xmlns:a16="http://schemas.microsoft.com/office/drawing/2014/main" id="{8FD33124-0AC5-44FF-B88D-B2C8597875B0}"/>
              </a:ext>
            </a:extLst>
          </p:cNvPr>
          <p:cNvPicPr>
            <a:picLocks noChangeAspect="1" noChangeArrowheads="1"/>
          </p:cNvPicPr>
          <p:nvPr/>
        </p:nvPicPr>
        <p:blipFill rotWithShape="1">
          <a:blip r:embed="rId30">
            <a:duotone>
              <a:schemeClr val="accent3">
                <a:shade val="45000"/>
                <a:satMod val="135000"/>
              </a:schemeClr>
              <a:prstClr val="white"/>
            </a:duotone>
            <a:extLst>
              <a:ext uri="{28A0092B-C50C-407E-A947-70E740481C1C}">
                <a14:useLocalDpi xmlns:a14="http://schemas.microsoft.com/office/drawing/2010/main" val="0"/>
              </a:ext>
            </a:extLst>
          </a:blip>
          <a:srcRect l="27925" t="31313" r="28639" b="26276"/>
          <a:stretch/>
        </p:blipFill>
        <p:spPr bwMode="auto">
          <a:xfrm>
            <a:off x="6775014" y="5804960"/>
            <a:ext cx="159976" cy="11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2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p:cNvSpPr/>
          <p:nvPr/>
        </p:nvSpPr>
        <p:spPr>
          <a:xfrm rot="10800000">
            <a:off x="4660561" y="4187072"/>
            <a:ext cx="2930864" cy="57831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sp>
        <p:nvSpPr>
          <p:cNvPr id="33" name="Oval 32"/>
          <p:cNvSpPr/>
          <p:nvPr/>
        </p:nvSpPr>
        <p:spPr>
          <a:xfrm>
            <a:off x="2136961" y="4042167"/>
            <a:ext cx="7918078" cy="289027"/>
          </a:xfrm>
          <a:prstGeom prst="ellipse">
            <a:avLst/>
          </a:prstGeom>
          <a:gradFill flip="none" rotWithShape="1">
            <a:gsLst>
              <a:gs pos="0">
                <a:schemeClr val="tx1">
                  <a:alpha val="5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sp>
        <p:nvSpPr>
          <p:cNvPr id="38" name="Rectangle 37"/>
          <p:cNvSpPr/>
          <p:nvPr/>
        </p:nvSpPr>
        <p:spPr>
          <a:xfrm>
            <a:off x="0" y="1908066"/>
            <a:ext cx="12192000" cy="1543050"/>
          </a:xfrm>
          <a:prstGeom prst="rect">
            <a:avLst/>
          </a:prstGeom>
          <a:pattFill prst="pct1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sp>
        <p:nvSpPr>
          <p:cNvPr id="55" name="Rectangle 54"/>
          <p:cNvSpPr/>
          <p:nvPr/>
        </p:nvSpPr>
        <p:spPr>
          <a:xfrm>
            <a:off x="1310081" y="1409612"/>
            <a:ext cx="9571839" cy="2723829"/>
          </a:xfrm>
          <a:prstGeom prst="rect">
            <a:avLst/>
          </a:prstGeom>
          <a:solidFill>
            <a:schemeClr val="bg1"/>
          </a:solidFill>
          <a:ln>
            <a:solidFill>
              <a:srgbClr val="81BC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sp>
        <p:nvSpPr>
          <p:cNvPr id="2" name="Title 1"/>
          <p:cNvSpPr>
            <a:spLocks noGrp="1"/>
          </p:cNvSpPr>
          <p:nvPr>
            <p:ph type="title"/>
          </p:nvPr>
        </p:nvSpPr>
        <p:spPr>
          <a:xfrm>
            <a:off x="457200" y="58738"/>
            <a:ext cx="9895114" cy="793750"/>
          </a:xfrm>
        </p:spPr>
        <p:txBody>
          <a:bodyPr/>
          <a:lstStyle/>
          <a:p>
            <a:r>
              <a:rPr lang="en-US" sz="2800" dirty="0">
                <a:latin typeface="Source Sans Pro"/>
              </a:rPr>
              <a:t>One Lab Architected for Digital Quality at High Velocity</a:t>
            </a:r>
          </a:p>
        </p:txBody>
      </p:sp>
      <p:sp>
        <p:nvSpPr>
          <p:cNvPr id="4" name="Date Placeholder 3"/>
          <p:cNvSpPr>
            <a:spLocks noGrp="1"/>
          </p:cNvSpPr>
          <p:nvPr>
            <p:ph type="dt" sz="half" idx="10"/>
          </p:nvPr>
        </p:nvSpPr>
        <p:spPr/>
        <p:txBody>
          <a:bodyPr/>
          <a:lstStyle/>
          <a:p>
            <a:pPr>
              <a:defRPr/>
            </a:pPr>
            <a:fld id="{54C73694-E4C1-EF49-B7E6-4C7EB835D076}" type="datetime1">
              <a:rPr lang="en-US" smtClean="0">
                <a:latin typeface="Source Sans Pro"/>
              </a:rPr>
              <a:pPr>
                <a:defRPr/>
              </a:pPr>
              <a:t>9/25/18</a:t>
            </a:fld>
            <a:endParaRPr lang="en-US">
              <a:latin typeface="Source Sans Pro"/>
            </a:endParaRPr>
          </a:p>
        </p:txBody>
      </p:sp>
      <p:sp>
        <p:nvSpPr>
          <p:cNvPr id="5" name="Slide Number Placeholder 4"/>
          <p:cNvSpPr>
            <a:spLocks noGrp="1"/>
          </p:cNvSpPr>
          <p:nvPr>
            <p:ph type="sldNum" sz="quarter" idx="11"/>
          </p:nvPr>
        </p:nvSpPr>
        <p:spPr/>
        <p:txBody>
          <a:bodyPr/>
          <a:lstStyle/>
          <a:p>
            <a:pPr>
              <a:defRPr/>
            </a:pPr>
            <a:fld id="{17C96633-A574-4B49-B2BF-240845221068}" type="slidenum">
              <a:rPr lang="en-US" smtClean="0">
                <a:latin typeface="Source Sans Pro"/>
              </a:rPr>
              <a:pPr>
                <a:defRPr/>
              </a:pPr>
              <a:t>5</a:t>
            </a:fld>
            <a:endParaRPr lang="en-US">
              <a:latin typeface="Source Sans Pro"/>
            </a:endParaRPr>
          </a:p>
        </p:txBody>
      </p:sp>
      <p:sp>
        <p:nvSpPr>
          <p:cNvPr id="6" name="Footer Placeholder 5"/>
          <p:cNvSpPr>
            <a:spLocks noGrp="1"/>
          </p:cNvSpPr>
          <p:nvPr>
            <p:ph type="ftr" sz="quarter" idx="12"/>
          </p:nvPr>
        </p:nvSpPr>
        <p:spPr/>
        <p:txBody>
          <a:bodyPr/>
          <a:lstStyle/>
          <a:p>
            <a:pPr>
              <a:defRPr/>
            </a:pPr>
            <a:r>
              <a:rPr lang="en-US">
                <a:latin typeface="Source Sans Pro"/>
              </a:rPr>
              <a:t>© 2017, Perfecto Mobile Ltd.  All Rights Reserved.  </a:t>
            </a:r>
          </a:p>
        </p:txBody>
      </p:sp>
      <p:grpSp>
        <p:nvGrpSpPr>
          <p:cNvPr id="3" name="Group 2"/>
          <p:cNvGrpSpPr/>
          <p:nvPr/>
        </p:nvGrpSpPr>
        <p:grpSpPr>
          <a:xfrm>
            <a:off x="1627298" y="5069013"/>
            <a:ext cx="2012260" cy="1066294"/>
            <a:chOff x="1627298" y="5069013"/>
            <a:chExt cx="2012260" cy="1066294"/>
          </a:xfrm>
        </p:grpSpPr>
        <p:sp>
          <p:nvSpPr>
            <p:cNvPr id="47" name="Oval 46"/>
            <p:cNvSpPr/>
            <p:nvPr/>
          </p:nvSpPr>
          <p:spPr>
            <a:xfrm>
              <a:off x="1627298" y="5908122"/>
              <a:ext cx="2012259" cy="227185"/>
            </a:xfrm>
            <a:prstGeom prst="ellipse">
              <a:avLst/>
            </a:prstGeom>
            <a:gradFill flip="none" rotWithShape="1">
              <a:gsLst>
                <a:gs pos="0">
                  <a:schemeClr val="tx1">
                    <a:alpha val="5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Source Sans Pro"/>
              </a:endParaRPr>
            </a:p>
          </p:txBody>
        </p:sp>
        <p:sp>
          <p:nvSpPr>
            <p:cNvPr id="12" name="Rectangle 11"/>
            <p:cNvSpPr/>
            <p:nvPr/>
          </p:nvSpPr>
          <p:spPr>
            <a:xfrm>
              <a:off x="1627298" y="5069013"/>
              <a:ext cx="640247" cy="1005090"/>
            </a:xfrm>
            <a:prstGeom prst="rect">
              <a:avLst/>
            </a:prstGeom>
            <a:pattFill prst="ltDn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ource Sans Pro"/>
              </a:endParaRPr>
            </a:p>
          </p:txBody>
        </p:sp>
        <p:sp>
          <p:nvSpPr>
            <p:cNvPr id="8" name="Rectangle 7"/>
            <p:cNvSpPr/>
            <p:nvPr/>
          </p:nvSpPr>
          <p:spPr>
            <a:xfrm>
              <a:off x="2265718" y="5069013"/>
              <a:ext cx="1373840" cy="1005090"/>
            </a:xfrm>
            <a:prstGeom prst="rect">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ource Sans Pro"/>
                </a:rPr>
                <a:t>Maximize Digital Test</a:t>
              </a:r>
            </a:p>
            <a:p>
              <a:pPr algn="ctr"/>
              <a:r>
                <a:rPr lang="en-US" sz="1400">
                  <a:latin typeface="Source Sans Pro"/>
                </a:rPr>
                <a:t>Coverage</a:t>
              </a:r>
            </a:p>
          </p:txBody>
        </p:sp>
        <p:grpSp>
          <p:nvGrpSpPr>
            <p:cNvPr id="13" name="Group 12"/>
            <p:cNvGrpSpPr/>
            <p:nvPr/>
          </p:nvGrpSpPr>
          <p:grpSpPr>
            <a:xfrm>
              <a:off x="1726396" y="5350533"/>
              <a:ext cx="442050" cy="442050"/>
              <a:chOff x="8739188" y="5229225"/>
              <a:chExt cx="287338" cy="287338"/>
            </a:xfrm>
            <a:solidFill>
              <a:schemeClr val="accent5"/>
            </a:solidFill>
          </p:grpSpPr>
          <p:sp>
            <p:nvSpPr>
              <p:cNvPr id="14" name="Freeform 4671"/>
              <p:cNvSpPr>
                <a:spLocks noEditPoints="1"/>
              </p:cNvSpPr>
              <p:nvPr/>
            </p:nvSpPr>
            <p:spPr bwMode="auto">
              <a:xfrm>
                <a:off x="8777288" y="5229225"/>
                <a:ext cx="249238" cy="247650"/>
              </a:xfrm>
              <a:custGeom>
                <a:avLst/>
                <a:gdLst>
                  <a:gd name="T0" fmla="*/ 723 w 783"/>
                  <a:gd name="T1" fmla="*/ 722 h 782"/>
                  <a:gd name="T2" fmla="*/ 297 w 783"/>
                  <a:gd name="T3" fmla="*/ 722 h 782"/>
                  <a:gd name="T4" fmla="*/ 293 w 783"/>
                  <a:gd name="T5" fmla="*/ 716 h 782"/>
                  <a:gd name="T6" fmla="*/ 286 w 783"/>
                  <a:gd name="T7" fmla="*/ 711 h 782"/>
                  <a:gd name="T8" fmla="*/ 279 w 783"/>
                  <a:gd name="T9" fmla="*/ 709 h 782"/>
                  <a:gd name="T10" fmla="*/ 271 w 783"/>
                  <a:gd name="T11" fmla="*/ 708 h 782"/>
                  <a:gd name="T12" fmla="*/ 263 w 783"/>
                  <a:gd name="T13" fmla="*/ 709 h 782"/>
                  <a:gd name="T14" fmla="*/ 255 w 783"/>
                  <a:gd name="T15" fmla="*/ 711 h 782"/>
                  <a:gd name="T16" fmla="*/ 250 w 783"/>
                  <a:gd name="T17" fmla="*/ 717 h 782"/>
                  <a:gd name="T18" fmla="*/ 245 w 783"/>
                  <a:gd name="T19" fmla="*/ 722 h 782"/>
                  <a:gd name="T20" fmla="*/ 60 w 783"/>
                  <a:gd name="T21" fmla="*/ 722 h 782"/>
                  <a:gd name="T22" fmla="*/ 60 w 783"/>
                  <a:gd name="T23" fmla="*/ 537 h 782"/>
                  <a:gd name="T24" fmla="*/ 67 w 783"/>
                  <a:gd name="T25" fmla="*/ 533 h 782"/>
                  <a:gd name="T26" fmla="*/ 71 w 783"/>
                  <a:gd name="T27" fmla="*/ 527 h 782"/>
                  <a:gd name="T28" fmla="*/ 75 w 783"/>
                  <a:gd name="T29" fmla="*/ 519 h 782"/>
                  <a:gd name="T30" fmla="*/ 75 w 783"/>
                  <a:gd name="T31" fmla="*/ 511 h 782"/>
                  <a:gd name="T32" fmla="*/ 75 w 783"/>
                  <a:gd name="T33" fmla="*/ 503 h 782"/>
                  <a:gd name="T34" fmla="*/ 71 w 783"/>
                  <a:gd name="T35" fmla="*/ 496 h 782"/>
                  <a:gd name="T36" fmla="*/ 67 w 783"/>
                  <a:gd name="T37" fmla="*/ 491 h 782"/>
                  <a:gd name="T38" fmla="*/ 60 w 783"/>
                  <a:gd name="T39" fmla="*/ 485 h 782"/>
                  <a:gd name="T40" fmla="*/ 60 w 783"/>
                  <a:gd name="T41" fmla="*/ 59 h 782"/>
                  <a:gd name="T42" fmla="*/ 723 w 783"/>
                  <a:gd name="T43" fmla="*/ 59 h 782"/>
                  <a:gd name="T44" fmla="*/ 723 w 783"/>
                  <a:gd name="T45" fmla="*/ 722 h 782"/>
                  <a:gd name="T46" fmla="*/ 752 w 783"/>
                  <a:gd name="T47" fmla="*/ 0 h 782"/>
                  <a:gd name="T48" fmla="*/ 29 w 783"/>
                  <a:gd name="T49" fmla="*/ 0 h 782"/>
                  <a:gd name="T50" fmla="*/ 24 w 783"/>
                  <a:gd name="T51" fmla="*/ 1 h 782"/>
                  <a:gd name="T52" fmla="*/ 18 w 783"/>
                  <a:gd name="T53" fmla="*/ 2 h 782"/>
                  <a:gd name="T54" fmla="*/ 14 w 783"/>
                  <a:gd name="T55" fmla="*/ 5 h 782"/>
                  <a:gd name="T56" fmla="*/ 9 w 783"/>
                  <a:gd name="T57" fmla="*/ 9 h 782"/>
                  <a:gd name="T58" fmla="*/ 5 w 783"/>
                  <a:gd name="T59" fmla="*/ 13 h 782"/>
                  <a:gd name="T60" fmla="*/ 2 w 783"/>
                  <a:gd name="T61" fmla="*/ 18 h 782"/>
                  <a:gd name="T62" fmla="*/ 0 w 783"/>
                  <a:gd name="T63" fmla="*/ 23 h 782"/>
                  <a:gd name="T64" fmla="*/ 0 w 783"/>
                  <a:gd name="T65" fmla="*/ 30 h 782"/>
                  <a:gd name="T66" fmla="*/ 0 w 783"/>
                  <a:gd name="T67" fmla="*/ 753 h 782"/>
                  <a:gd name="T68" fmla="*/ 0 w 783"/>
                  <a:gd name="T69" fmla="*/ 758 h 782"/>
                  <a:gd name="T70" fmla="*/ 2 w 783"/>
                  <a:gd name="T71" fmla="*/ 764 h 782"/>
                  <a:gd name="T72" fmla="*/ 5 w 783"/>
                  <a:gd name="T73" fmla="*/ 770 h 782"/>
                  <a:gd name="T74" fmla="*/ 9 w 783"/>
                  <a:gd name="T75" fmla="*/ 774 h 782"/>
                  <a:gd name="T76" fmla="*/ 14 w 783"/>
                  <a:gd name="T77" fmla="*/ 778 h 782"/>
                  <a:gd name="T78" fmla="*/ 18 w 783"/>
                  <a:gd name="T79" fmla="*/ 780 h 782"/>
                  <a:gd name="T80" fmla="*/ 24 w 783"/>
                  <a:gd name="T81" fmla="*/ 782 h 782"/>
                  <a:gd name="T82" fmla="*/ 29 w 783"/>
                  <a:gd name="T83" fmla="*/ 782 h 782"/>
                  <a:gd name="T84" fmla="*/ 752 w 783"/>
                  <a:gd name="T85" fmla="*/ 782 h 782"/>
                  <a:gd name="T86" fmla="*/ 759 w 783"/>
                  <a:gd name="T87" fmla="*/ 782 h 782"/>
                  <a:gd name="T88" fmla="*/ 765 w 783"/>
                  <a:gd name="T89" fmla="*/ 780 h 782"/>
                  <a:gd name="T90" fmla="*/ 769 w 783"/>
                  <a:gd name="T91" fmla="*/ 778 h 782"/>
                  <a:gd name="T92" fmla="*/ 774 w 783"/>
                  <a:gd name="T93" fmla="*/ 774 h 782"/>
                  <a:gd name="T94" fmla="*/ 778 w 783"/>
                  <a:gd name="T95" fmla="*/ 770 h 782"/>
                  <a:gd name="T96" fmla="*/ 781 w 783"/>
                  <a:gd name="T97" fmla="*/ 764 h 782"/>
                  <a:gd name="T98" fmla="*/ 783 w 783"/>
                  <a:gd name="T99" fmla="*/ 758 h 782"/>
                  <a:gd name="T100" fmla="*/ 783 w 783"/>
                  <a:gd name="T101" fmla="*/ 753 h 782"/>
                  <a:gd name="T102" fmla="*/ 783 w 783"/>
                  <a:gd name="T103" fmla="*/ 30 h 782"/>
                  <a:gd name="T104" fmla="*/ 783 w 783"/>
                  <a:gd name="T105" fmla="*/ 23 h 782"/>
                  <a:gd name="T106" fmla="*/ 781 w 783"/>
                  <a:gd name="T107" fmla="*/ 18 h 782"/>
                  <a:gd name="T108" fmla="*/ 778 w 783"/>
                  <a:gd name="T109" fmla="*/ 13 h 782"/>
                  <a:gd name="T110" fmla="*/ 774 w 783"/>
                  <a:gd name="T111" fmla="*/ 9 h 782"/>
                  <a:gd name="T112" fmla="*/ 769 w 783"/>
                  <a:gd name="T113" fmla="*/ 5 h 782"/>
                  <a:gd name="T114" fmla="*/ 765 w 783"/>
                  <a:gd name="T115" fmla="*/ 2 h 782"/>
                  <a:gd name="T116" fmla="*/ 759 w 783"/>
                  <a:gd name="T117" fmla="*/ 1 h 782"/>
                  <a:gd name="T118" fmla="*/ 752 w 783"/>
                  <a:gd name="T11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 h="782">
                    <a:moveTo>
                      <a:pt x="723" y="722"/>
                    </a:moveTo>
                    <a:lnTo>
                      <a:pt x="297" y="722"/>
                    </a:lnTo>
                    <a:lnTo>
                      <a:pt x="293" y="716"/>
                    </a:lnTo>
                    <a:lnTo>
                      <a:pt x="286" y="711"/>
                    </a:lnTo>
                    <a:lnTo>
                      <a:pt x="279" y="709"/>
                    </a:lnTo>
                    <a:lnTo>
                      <a:pt x="271" y="708"/>
                    </a:lnTo>
                    <a:lnTo>
                      <a:pt x="263" y="709"/>
                    </a:lnTo>
                    <a:lnTo>
                      <a:pt x="255" y="711"/>
                    </a:lnTo>
                    <a:lnTo>
                      <a:pt x="250" y="717"/>
                    </a:lnTo>
                    <a:lnTo>
                      <a:pt x="245" y="722"/>
                    </a:lnTo>
                    <a:lnTo>
                      <a:pt x="60" y="722"/>
                    </a:lnTo>
                    <a:lnTo>
                      <a:pt x="60" y="537"/>
                    </a:lnTo>
                    <a:lnTo>
                      <a:pt x="67" y="533"/>
                    </a:lnTo>
                    <a:lnTo>
                      <a:pt x="71" y="527"/>
                    </a:lnTo>
                    <a:lnTo>
                      <a:pt x="75" y="519"/>
                    </a:lnTo>
                    <a:lnTo>
                      <a:pt x="75" y="511"/>
                    </a:lnTo>
                    <a:lnTo>
                      <a:pt x="75" y="503"/>
                    </a:lnTo>
                    <a:lnTo>
                      <a:pt x="71" y="496"/>
                    </a:lnTo>
                    <a:lnTo>
                      <a:pt x="67" y="491"/>
                    </a:lnTo>
                    <a:lnTo>
                      <a:pt x="60" y="485"/>
                    </a:lnTo>
                    <a:lnTo>
                      <a:pt x="60" y="59"/>
                    </a:lnTo>
                    <a:lnTo>
                      <a:pt x="723" y="59"/>
                    </a:lnTo>
                    <a:lnTo>
                      <a:pt x="723" y="722"/>
                    </a:lnTo>
                    <a:close/>
                    <a:moveTo>
                      <a:pt x="752" y="0"/>
                    </a:moveTo>
                    <a:lnTo>
                      <a:pt x="29" y="0"/>
                    </a:lnTo>
                    <a:lnTo>
                      <a:pt x="24" y="1"/>
                    </a:lnTo>
                    <a:lnTo>
                      <a:pt x="18" y="2"/>
                    </a:lnTo>
                    <a:lnTo>
                      <a:pt x="14" y="5"/>
                    </a:lnTo>
                    <a:lnTo>
                      <a:pt x="9" y="9"/>
                    </a:lnTo>
                    <a:lnTo>
                      <a:pt x="5" y="13"/>
                    </a:lnTo>
                    <a:lnTo>
                      <a:pt x="2" y="18"/>
                    </a:lnTo>
                    <a:lnTo>
                      <a:pt x="0" y="23"/>
                    </a:lnTo>
                    <a:lnTo>
                      <a:pt x="0" y="30"/>
                    </a:lnTo>
                    <a:lnTo>
                      <a:pt x="0" y="753"/>
                    </a:lnTo>
                    <a:lnTo>
                      <a:pt x="0" y="758"/>
                    </a:lnTo>
                    <a:lnTo>
                      <a:pt x="2" y="764"/>
                    </a:lnTo>
                    <a:lnTo>
                      <a:pt x="5" y="770"/>
                    </a:lnTo>
                    <a:lnTo>
                      <a:pt x="9" y="774"/>
                    </a:lnTo>
                    <a:lnTo>
                      <a:pt x="14" y="778"/>
                    </a:lnTo>
                    <a:lnTo>
                      <a:pt x="18" y="780"/>
                    </a:lnTo>
                    <a:lnTo>
                      <a:pt x="24" y="782"/>
                    </a:lnTo>
                    <a:lnTo>
                      <a:pt x="29" y="782"/>
                    </a:lnTo>
                    <a:lnTo>
                      <a:pt x="752" y="782"/>
                    </a:lnTo>
                    <a:lnTo>
                      <a:pt x="759" y="782"/>
                    </a:lnTo>
                    <a:lnTo>
                      <a:pt x="765" y="780"/>
                    </a:lnTo>
                    <a:lnTo>
                      <a:pt x="769" y="778"/>
                    </a:lnTo>
                    <a:lnTo>
                      <a:pt x="774" y="774"/>
                    </a:lnTo>
                    <a:lnTo>
                      <a:pt x="778" y="770"/>
                    </a:lnTo>
                    <a:lnTo>
                      <a:pt x="781" y="764"/>
                    </a:lnTo>
                    <a:lnTo>
                      <a:pt x="783" y="758"/>
                    </a:lnTo>
                    <a:lnTo>
                      <a:pt x="783" y="753"/>
                    </a:lnTo>
                    <a:lnTo>
                      <a:pt x="783" y="30"/>
                    </a:lnTo>
                    <a:lnTo>
                      <a:pt x="783" y="23"/>
                    </a:lnTo>
                    <a:lnTo>
                      <a:pt x="781" y="18"/>
                    </a:lnTo>
                    <a:lnTo>
                      <a:pt x="778" y="13"/>
                    </a:lnTo>
                    <a:lnTo>
                      <a:pt x="774" y="9"/>
                    </a:lnTo>
                    <a:lnTo>
                      <a:pt x="769" y="5"/>
                    </a:lnTo>
                    <a:lnTo>
                      <a:pt x="765" y="2"/>
                    </a:lnTo>
                    <a:lnTo>
                      <a:pt x="759" y="1"/>
                    </a:lnTo>
                    <a:lnTo>
                      <a:pt x="7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15" name="Freeform 4672"/>
              <p:cNvSpPr>
                <a:spLocks/>
              </p:cNvSpPr>
              <p:nvPr/>
            </p:nvSpPr>
            <p:spPr bwMode="auto">
              <a:xfrm>
                <a:off x="8882063" y="5256213"/>
                <a:ext cx="117475" cy="115888"/>
              </a:xfrm>
              <a:custGeom>
                <a:avLst/>
                <a:gdLst>
                  <a:gd name="T0" fmla="*/ 36 w 366"/>
                  <a:gd name="T1" fmla="*/ 365 h 366"/>
                  <a:gd name="T2" fmla="*/ 47 w 366"/>
                  <a:gd name="T3" fmla="*/ 362 h 366"/>
                  <a:gd name="T4" fmla="*/ 306 w 366"/>
                  <a:gd name="T5" fmla="*/ 103 h 366"/>
                  <a:gd name="T6" fmla="*/ 306 w 366"/>
                  <a:gd name="T7" fmla="*/ 243 h 366"/>
                  <a:gd name="T8" fmla="*/ 310 w 366"/>
                  <a:gd name="T9" fmla="*/ 253 h 366"/>
                  <a:gd name="T10" fmla="*/ 318 w 366"/>
                  <a:gd name="T11" fmla="*/ 262 h 366"/>
                  <a:gd name="T12" fmla="*/ 330 w 366"/>
                  <a:gd name="T13" fmla="*/ 267 h 366"/>
                  <a:gd name="T14" fmla="*/ 342 w 366"/>
                  <a:gd name="T15" fmla="*/ 267 h 366"/>
                  <a:gd name="T16" fmla="*/ 352 w 366"/>
                  <a:gd name="T17" fmla="*/ 262 h 366"/>
                  <a:gd name="T18" fmla="*/ 360 w 366"/>
                  <a:gd name="T19" fmla="*/ 253 h 366"/>
                  <a:gd name="T20" fmla="*/ 365 w 366"/>
                  <a:gd name="T21" fmla="*/ 243 h 366"/>
                  <a:gd name="T22" fmla="*/ 366 w 366"/>
                  <a:gd name="T23" fmla="*/ 31 h 366"/>
                  <a:gd name="T24" fmla="*/ 365 w 366"/>
                  <a:gd name="T25" fmla="*/ 25 h 366"/>
                  <a:gd name="T26" fmla="*/ 365 w 366"/>
                  <a:gd name="T27" fmla="*/ 22 h 366"/>
                  <a:gd name="T28" fmla="*/ 364 w 366"/>
                  <a:gd name="T29" fmla="*/ 20 h 366"/>
                  <a:gd name="T30" fmla="*/ 362 w 366"/>
                  <a:gd name="T31" fmla="*/ 16 h 366"/>
                  <a:gd name="T32" fmla="*/ 360 w 366"/>
                  <a:gd name="T33" fmla="*/ 14 h 366"/>
                  <a:gd name="T34" fmla="*/ 357 w 366"/>
                  <a:gd name="T35" fmla="*/ 9 h 366"/>
                  <a:gd name="T36" fmla="*/ 357 w 366"/>
                  <a:gd name="T37" fmla="*/ 9 h 366"/>
                  <a:gd name="T38" fmla="*/ 352 w 366"/>
                  <a:gd name="T39" fmla="*/ 6 h 366"/>
                  <a:gd name="T40" fmla="*/ 350 w 366"/>
                  <a:gd name="T41" fmla="*/ 5 h 366"/>
                  <a:gd name="T42" fmla="*/ 347 w 366"/>
                  <a:gd name="T43" fmla="*/ 3 h 366"/>
                  <a:gd name="T44" fmla="*/ 344 w 366"/>
                  <a:gd name="T45" fmla="*/ 2 h 366"/>
                  <a:gd name="T46" fmla="*/ 341 w 366"/>
                  <a:gd name="T47" fmla="*/ 2 h 366"/>
                  <a:gd name="T48" fmla="*/ 336 w 366"/>
                  <a:gd name="T49" fmla="*/ 0 h 366"/>
                  <a:gd name="T50" fmla="*/ 335 w 366"/>
                  <a:gd name="T51" fmla="*/ 0 h 366"/>
                  <a:gd name="T52" fmla="*/ 123 w 366"/>
                  <a:gd name="T53" fmla="*/ 2 h 366"/>
                  <a:gd name="T54" fmla="*/ 113 w 366"/>
                  <a:gd name="T55" fmla="*/ 6 h 366"/>
                  <a:gd name="T56" fmla="*/ 105 w 366"/>
                  <a:gd name="T57" fmla="*/ 14 h 366"/>
                  <a:gd name="T58" fmla="*/ 100 w 366"/>
                  <a:gd name="T59" fmla="*/ 25 h 366"/>
                  <a:gd name="T60" fmla="*/ 100 w 366"/>
                  <a:gd name="T61" fmla="*/ 37 h 366"/>
                  <a:gd name="T62" fmla="*/ 105 w 366"/>
                  <a:gd name="T63" fmla="*/ 48 h 366"/>
                  <a:gd name="T64" fmla="*/ 113 w 366"/>
                  <a:gd name="T65" fmla="*/ 56 h 366"/>
                  <a:gd name="T66" fmla="*/ 123 w 366"/>
                  <a:gd name="T67" fmla="*/ 60 h 366"/>
                  <a:gd name="T68" fmla="*/ 263 w 366"/>
                  <a:gd name="T69" fmla="*/ 61 h 366"/>
                  <a:gd name="T70" fmla="*/ 6 w 366"/>
                  <a:gd name="T71" fmla="*/ 320 h 366"/>
                  <a:gd name="T72" fmla="*/ 1 w 366"/>
                  <a:gd name="T73" fmla="*/ 330 h 366"/>
                  <a:gd name="T74" fmla="*/ 1 w 366"/>
                  <a:gd name="T75" fmla="*/ 342 h 366"/>
                  <a:gd name="T76" fmla="*/ 6 w 366"/>
                  <a:gd name="T77" fmla="*/ 353 h 366"/>
                  <a:gd name="T78" fmla="*/ 13 w 366"/>
                  <a:gd name="T79" fmla="*/ 362 h 366"/>
                  <a:gd name="T80" fmla="*/ 25 w 366"/>
                  <a:gd name="T81" fmla="*/ 36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6" h="366">
                    <a:moveTo>
                      <a:pt x="30" y="366"/>
                    </a:moveTo>
                    <a:lnTo>
                      <a:pt x="36" y="365"/>
                    </a:lnTo>
                    <a:lnTo>
                      <a:pt x="42" y="364"/>
                    </a:lnTo>
                    <a:lnTo>
                      <a:pt x="47" y="362"/>
                    </a:lnTo>
                    <a:lnTo>
                      <a:pt x="52" y="357"/>
                    </a:lnTo>
                    <a:lnTo>
                      <a:pt x="306" y="103"/>
                    </a:lnTo>
                    <a:lnTo>
                      <a:pt x="306" y="237"/>
                    </a:lnTo>
                    <a:lnTo>
                      <a:pt x="306" y="243"/>
                    </a:lnTo>
                    <a:lnTo>
                      <a:pt x="308" y="249"/>
                    </a:lnTo>
                    <a:lnTo>
                      <a:pt x="310" y="253"/>
                    </a:lnTo>
                    <a:lnTo>
                      <a:pt x="314" y="258"/>
                    </a:lnTo>
                    <a:lnTo>
                      <a:pt x="318" y="262"/>
                    </a:lnTo>
                    <a:lnTo>
                      <a:pt x="324" y="265"/>
                    </a:lnTo>
                    <a:lnTo>
                      <a:pt x="330" y="267"/>
                    </a:lnTo>
                    <a:lnTo>
                      <a:pt x="335" y="267"/>
                    </a:lnTo>
                    <a:lnTo>
                      <a:pt x="342" y="267"/>
                    </a:lnTo>
                    <a:lnTo>
                      <a:pt x="348" y="265"/>
                    </a:lnTo>
                    <a:lnTo>
                      <a:pt x="352" y="262"/>
                    </a:lnTo>
                    <a:lnTo>
                      <a:pt x="357" y="258"/>
                    </a:lnTo>
                    <a:lnTo>
                      <a:pt x="360" y="253"/>
                    </a:lnTo>
                    <a:lnTo>
                      <a:pt x="364" y="249"/>
                    </a:lnTo>
                    <a:lnTo>
                      <a:pt x="365" y="243"/>
                    </a:lnTo>
                    <a:lnTo>
                      <a:pt x="366" y="237"/>
                    </a:lnTo>
                    <a:lnTo>
                      <a:pt x="366" y="31"/>
                    </a:lnTo>
                    <a:lnTo>
                      <a:pt x="366" y="28"/>
                    </a:lnTo>
                    <a:lnTo>
                      <a:pt x="365" y="25"/>
                    </a:lnTo>
                    <a:lnTo>
                      <a:pt x="365" y="24"/>
                    </a:lnTo>
                    <a:lnTo>
                      <a:pt x="365" y="22"/>
                    </a:lnTo>
                    <a:lnTo>
                      <a:pt x="364" y="21"/>
                    </a:lnTo>
                    <a:lnTo>
                      <a:pt x="364" y="20"/>
                    </a:lnTo>
                    <a:lnTo>
                      <a:pt x="362" y="17"/>
                    </a:lnTo>
                    <a:lnTo>
                      <a:pt x="362" y="16"/>
                    </a:lnTo>
                    <a:lnTo>
                      <a:pt x="361" y="15"/>
                    </a:lnTo>
                    <a:lnTo>
                      <a:pt x="360" y="14"/>
                    </a:lnTo>
                    <a:lnTo>
                      <a:pt x="359" y="12"/>
                    </a:lnTo>
                    <a:lnTo>
                      <a:pt x="357" y="9"/>
                    </a:lnTo>
                    <a:lnTo>
                      <a:pt x="357" y="9"/>
                    </a:lnTo>
                    <a:lnTo>
                      <a:pt x="357" y="9"/>
                    </a:lnTo>
                    <a:lnTo>
                      <a:pt x="355" y="7"/>
                    </a:lnTo>
                    <a:lnTo>
                      <a:pt x="352" y="6"/>
                    </a:lnTo>
                    <a:lnTo>
                      <a:pt x="351" y="5"/>
                    </a:lnTo>
                    <a:lnTo>
                      <a:pt x="350" y="5"/>
                    </a:lnTo>
                    <a:lnTo>
                      <a:pt x="349" y="4"/>
                    </a:lnTo>
                    <a:lnTo>
                      <a:pt x="347" y="3"/>
                    </a:lnTo>
                    <a:lnTo>
                      <a:pt x="345" y="3"/>
                    </a:lnTo>
                    <a:lnTo>
                      <a:pt x="344" y="2"/>
                    </a:lnTo>
                    <a:lnTo>
                      <a:pt x="343" y="2"/>
                    </a:lnTo>
                    <a:lnTo>
                      <a:pt x="341" y="2"/>
                    </a:lnTo>
                    <a:lnTo>
                      <a:pt x="339" y="0"/>
                    </a:lnTo>
                    <a:lnTo>
                      <a:pt x="336" y="0"/>
                    </a:lnTo>
                    <a:lnTo>
                      <a:pt x="335" y="0"/>
                    </a:lnTo>
                    <a:lnTo>
                      <a:pt x="335" y="0"/>
                    </a:lnTo>
                    <a:lnTo>
                      <a:pt x="130" y="0"/>
                    </a:lnTo>
                    <a:lnTo>
                      <a:pt x="123" y="2"/>
                    </a:lnTo>
                    <a:lnTo>
                      <a:pt x="117" y="3"/>
                    </a:lnTo>
                    <a:lnTo>
                      <a:pt x="113" y="6"/>
                    </a:lnTo>
                    <a:lnTo>
                      <a:pt x="108" y="9"/>
                    </a:lnTo>
                    <a:lnTo>
                      <a:pt x="105" y="14"/>
                    </a:lnTo>
                    <a:lnTo>
                      <a:pt x="102" y="20"/>
                    </a:lnTo>
                    <a:lnTo>
                      <a:pt x="100" y="25"/>
                    </a:lnTo>
                    <a:lnTo>
                      <a:pt x="99" y="31"/>
                    </a:lnTo>
                    <a:lnTo>
                      <a:pt x="100" y="37"/>
                    </a:lnTo>
                    <a:lnTo>
                      <a:pt x="102" y="42"/>
                    </a:lnTo>
                    <a:lnTo>
                      <a:pt x="105" y="48"/>
                    </a:lnTo>
                    <a:lnTo>
                      <a:pt x="108" y="52"/>
                    </a:lnTo>
                    <a:lnTo>
                      <a:pt x="113" y="56"/>
                    </a:lnTo>
                    <a:lnTo>
                      <a:pt x="117" y="58"/>
                    </a:lnTo>
                    <a:lnTo>
                      <a:pt x="123" y="60"/>
                    </a:lnTo>
                    <a:lnTo>
                      <a:pt x="130" y="61"/>
                    </a:lnTo>
                    <a:lnTo>
                      <a:pt x="263" y="61"/>
                    </a:lnTo>
                    <a:lnTo>
                      <a:pt x="9" y="314"/>
                    </a:lnTo>
                    <a:lnTo>
                      <a:pt x="6" y="320"/>
                    </a:lnTo>
                    <a:lnTo>
                      <a:pt x="2" y="325"/>
                    </a:lnTo>
                    <a:lnTo>
                      <a:pt x="1" y="330"/>
                    </a:lnTo>
                    <a:lnTo>
                      <a:pt x="0" y="336"/>
                    </a:lnTo>
                    <a:lnTo>
                      <a:pt x="1" y="342"/>
                    </a:lnTo>
                    <a:lnTo>
                      <a:pt x="2" y="347"/>
                    </a:lnTo>
                    <a:lnTo>
                      <a:pt x="6" y="353"/>
                    </a:lnTo>
                    <a:lnTo>
                      <a:pt x="9" y="357"/>
                    </a:lnTo>
                    <a:lnTo>
                      <a:pt x="13" y="362"/>
                    </a:lnTo>
                    <a:lnTo>
                      <a:pt x="19" y="364"/>
                    </a:lnTo>
                    <a:lnTo>
                      <a:pt x="25" y="365"/>
                    </a:lnTo>
                    <a:lnTo>
                      <a:pt x="30" y="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16" name="Freeform 4673"/>
              <p:cNvSpPr>
                <a:spLocks/>
              </p:cNvSpPr>
              <p:nvPr/>
            </p:nvSpPr>
            <p:spPr bwMode="auto">
              <a:xfrm>
                <a:off x="8739188" y="5419725"/>
                <a:ext cx="19050" cy="23813"/>
              </a:xfrm>
              <a:custGeom>
                <a:avLst/>
                <a:gdLst>
                  <a:gd name="T0" fmla="*/ 31 w 60"/>
                  <a:gd name="T1" fmla="*/ 76 h 76"/>
                  <a:gd name="T2" fmla="*/ 36 w 60"/>
                  <a:gd name="T3" fmla="*/ 75 h 76"/>
                  <a:gd name="T4" fmla="*/ 42 w 60"/>
                  <a:gd name="T5" fmla="*/ 74 h 76"/>
                  <a:gd name="T6" fmla="*/ 48 w 60"/>
                  <a:gd name="T7" fmla="*/ 70 h 76"/>
                  <a:gd name="T8" fmla="*/ 52 w 60"/>
                  <a:gd name="T9" fmla="*/ 67 h 76"/>
                  <a:gd name="T10" fmla="*/ 56 w 60"/>
                  <a:gd name="T11" fmla="*/ 63 h 76"/>
                  <a:gd name="T12" fmla="*/ 58 w 60"/>
                  <a:gd name="T13" fmla="*/ 58 h 76"/>
                  <a:gd name="T14" fmla="*/ 60 w 60"/>
                  <a:gd name="T15" fmla="*/ 52 h 76"/>
                  <a:gd name="T16" fmla="*/ 60 w 60"/>
                  <a:gd name="T17" fmla="*/ 46 h 76"/>
                  <a:gd name="T18" fmla="*/ 60 w 60"/>
                  <a:gd name="T19" fmla="*/ 31 h 76"/>
                  <a:gd name="T20" fmla="*/ 60 w 60"/>
                  <a:gd name="T21" fmla="*/ 25 h 76"/>
                  <a:gd name="T22" fmla="*/ 58 w 60"/>
                  <a:gd name="T23" fmla="*/ 20 h 76"/>
                  <a:gd name="T24" fmla="*/ 56 w 60"/>
                  <a:gd name="T25" fmla="*/ 14 h 76"/>
                  <a:gd name="T26" fmla="*/ 52 w 60"/>
                  <a:gd name="T27" fmla="*/ 9 h 76"/>
                  <a:gd name="T28" fmla="*/ 48 w 60"/>
                  <a:gd name="T29" fmla="*/ 6 h 76"/>
                  <a:gd name="T30" fmla="*/ 42 w 60"/>
                  <a:gd name="T31" fmla="*/ 3 h 76"/>
                  <a:gd name="T32" fmla="*/ 36 w 60"/>
                  <a:gd name="T33" fmla="*/ 2 h 76"/>
                  <a:gd name="T34" fmla="*/ 31 w 60"/>
                  <a:gd name="T35" fmla="*/ 0 h 76"/>
                  <a:gd name="T36" fmla="*/ 24 w 60"/>
                  <a:gd name="T37" fmla="*/ 2 h 76"/>
                  <a:gd name="T38" fmla="*/ 18 w 60"/>
                  <a:gd name="T39" fmla="*/ 3 h 76"/>
                  <a:gd name="T40" fmla="*/ 14 w 60"/>
                  <a:gd name="T41" fmla="*/ 6 h 76"/>
                  <a:gd name="T42" fmla="*/ 9 w 60"/>
                  <a:gd name="T43" fmla="*/ 9 h 76"/>
                  <a:gd name="T44" fmla="*/ 6 w 60"/>
                  <a:gd name="T45" fmla="*/ 14 h 76"/>
                  <a:gd name="T46" fmla="*/ 3 w 60"/>
                  <a:gd name="T47" fmla="*/ 20 h 76"/>
                  <a:gd name="T48" fmla="*/ 1 w 60"/>
                  <a:gd name="T49" fmla="*/ 25 h 76"/>
                  <a:gd name="T50" fmla="*/ 0 w 60"/>
                  <a:gd name="T51" fmla="*/ 31 h 76"/>
                  <a:gd name="T52" fmla="*/ 0 w 60"/>
                  <a:gd name="T53" fmla="*/ 46 h 76"/>
                  <a:gd name="T54" fmla="*/ 1 w 60"/>
                  <a:gd name="T55" fmla="*/ 52 h 76"/>
                  <a:gd name="T56" fmla="*/ 3 w 60"/>
                  <a:gd name="T57" fmla="*/ 58 h 76"/>
                  <a:gd name="T58" fmla="*/ 6 w 60"/>
                  <a:gd name="T59" fmla="*/ 63 h 76"/>
                  <a:gd name="T60" fmla="*/ 9 w 60"/>
                  <a:gd name="T61" fmla="*/ 67 h 76"/>
                  <a:gd name="T62" fmla="*/ 14 w 60"/>
                  <a:gd name="T63" fmla="*/ 70 h 76"/>
                  <a:gd name="T64" fmla="*/ 18 w 60"/>
                  <a:gd name="T65" fmla="*/ 74 h 76"/>
                  <a:gd name="T66" fmla="*/ 24 w 60"/>
                  <a:gd name="T67" fmla="*/ 75 h 76"/>
                  <a:gd name="T68" fmla="*/ 31 w 60"/>
                  <a:gd name="T6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76">
                    <a:moveTo>
                      <a:pt x="31" y="76"/>
                    </a:moveTo>
                    <a:lnTo>
                      <a:pt x="36" y="75"/>
                    </a:lnTo>
                    <a:lnTo>
                      <a:pt x="42" y="74"/>
                    </a:lnTo>
                    <a:lnTo>
                      <a:pt x="48" y="70"/>
                    </a:lnTo>
                    <a:lnTo>
                      <a:pt x="52" y="67"/>
                    </a:lnTo>
                    <a:lnTo>
                      <a:pt x="56" y="63"/>
                    </a:lnTo>
                    <a:lnTo>
                      <a:pt x="58" y="58"/>
                    </a:lnTo>
                    <a:lnTo>
                      <a:pt x="60" y="52"/>
                    </a:lnTo>
                    <a:lnTo>
                      <a:pt x="60" y="46"/>
                    </a:lnTo>
                    <a:lnTo>
                      <a:pt x="60" y="31"/>
                    </a:lnTo>
                    <a:lnTo>
                      <a:pt x="60" y="25"/>
                    </a:lnTo>
                    <a:lnTo>
                      <a:pt x="58" y="20"/>
                    </a:lnTo>
                    <a:lnTo>
                      <a:pt x="56" y="14"/>
                    </a:lnTo>
                    <a:lnTo>
                      <a:pt x="52" y="9"/>
                    </a:lnTo>
                    <a:lnTo>
                      <a:pt x="48" y="6"/>
                    </a:lnTo>
                    <a:lnTo>
                      <a:pt x="42" y="3"/>
                    </a:lnTo>
                    <a:lnTo>
                      <a:pt x="36" y="2"/>
                    </a:lnTo>
                    <a:lnTo>
                      <a:pt x="31" y="0"/>
                    </a:lnTo>
                    <a:lnTo>
                      <a:pt x="24" y="2"/>
                    </a:lnTo>
                    <a:lnTo>
                      <a:pt x="18" y="3"/>
                    </a:lnTo>
                    <a:lnTo>
                      <a:pt x="14" y="6"/>
                    </a:lnTo>
                    <a:lnTo>
                      <a:pt x="9" y="9"/>
                    </a:lnTo>
                    <a:lnTo>
                      <a:pt x="6" y="14"/>
                    </a:lnTo>
                    <a:lnTo>
                      <a:pt x="3" y="20"/>
                    </a:lnTo>
                    <a:lnTo>
                      <a:pt x="1" y="25"/>
                    </a:lnTo>
                    <a:lnTo>
                      <a:pt x="0" y="31"/>
                    </a:lnTo>
                    <a:lnTo>
                      <a:pt x="0" y="46"/>
                    </a:lnTo>
                    <a:lnTo>
                      <a:pt x="1" y="52"/>
                    </a:lnTo>
                    <a:lnTo>
                      <a:pt x="3" y="58"/>
                    </a:lnTo>
                    <a:lnTo>
                      <a:pt x="6" y="63"/>
                    </a:lnTo>
                    <a:lnTo>
                      <a:pt x="9" y="67"/>
                    </a:lnTo>
                    <a:lnTo>
                      <a:pt x="14" y="70"/>
                    </a:lnTo>
                    <a:lnTo>
                      <a:pt x="18" y="74"/>
                    </a:lnTo>
                    <a:lnTo>
                      <a:pt x="24" y="75"/>
                    </a:lnTo>
                    <a:lnTo>
                      <a:pt x="3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17" name="Freeform 4674"/>
              <p:cNvSpPr>
                <a:spLocks/>
              </p:cNvSpPr>
              <p:nvPr/>
            </p:nvSpPr>
            <p:spPr bwMode="auto">
              <a:xfrm>
                <a:off x="8810625" y="5381625"/>
                <a:ext cx="25400" cy="19050"/>
              </a:xfrm>
              <a:custGeom>
                <a:avLst/>
                <a:gdLst>
                  <a:gd name="T0" fmla="*/ 31 w 76"/>
                  <a:gd name="T1" fmla="*/ 60 h 60"/>
                  <a:gd name="T2" fmla="*/ 45 w 76"/>
                  <a:gd name="T3" fmla="*/ 60 h 60"/>
                  <a:gd name="T4" fmla="*/ 52 w 76"/>
                  <a:gd name="T5" fmla="*/ 58 h 60"/>
                  <a:gd name="T6" fmla="*/ 58 w 76"/>
                  <a:gd name="T7" fmla="*/ 57 h 60"/>
                  <a:gd name="T8" fmla="*/ 62 w 76"/>
                  <a:gd name="T9" fmla="*/ 54 h 60"/>
                  <a:gd name="T10" fmla="*/ 67 w 76"/>
                  <a:gd name="T11" fmla="*/ 51 h 60"/>
                  <a:gd name="T12" fmla="*/ 70 w 76"/>
                  <a:gd name="T13" fmla="*/ 46 h 60"/>
                  <a:gd name="T14" fmla="*/ 74 w 76"/>
                  <a:gd name="T15" fmla="*/ 42 h 60"/>
                  <a:gd name="T16" fmla="*/ 75 w 76"/>
                  <a:gd name="T17" fmla="*/ 36 h 60"/>
                  <a:gd name="T18" fmla="*/ 76 w 76"/>
                  <a:gd name="T19" fmla="*/ 29 h 60"/>
                  <a:gd name="T20" fmla="*/ 75 w 76"/>
                  <a:gd name="T21" fmla="*/ 23 h 60"/>
                  <a:gd name="T22" fmla="*/ 74 w 76"/>
                  <a:gd name="T23" fmla="*/ 18 h 60"/>
                  <a:gd name="T24" fmla="*/ 70 w 76"/>
                  <a:gd name="T25" fmla="*/ 12 h 60"/>
                  <a:gd name="T26" fmla="*/ 67 w 76"/>
                  <a:gd name="T27" fmla="*/ 8 h 60"/>
                  <a:gd name="T28" fmla="*/ 62 w 76"/>
                  <a:gd name="T29" fmla="*/ 4 h 60"/>
                  <a:gd name="T30" fmla="*/ 58 w 76"/>
                  <a:gd name="T31" fmla="*/ 2 h 60"/>
                  <a:gd name="T32" fmla="*/ 52 w 76"/>
                  <a:gd name="T33" fmla="*/ 0 h 60"/>
                  <a:gd name="T34" fmla="*/ 45 w 76"/>
                  <a:gd name="T35" fmla="*/ 0 h 60"/>
                  <a:gd name="T36" fmla="*/ 31 w 76"/>
                  <a:gd name="T37" fmla="*/ 0 h 60"/>
                  <a:gd name="T38" fmla="*/ 24 w 76"/>
                  <a:gd name="T39" fmla="*/ 0 h 60"/>
                  <a:gd name="T40" fmla="*/ 18 w 76"/>
                  <a:gd name="T41" fmla="*/ 2 h 60"/>
                  <a:gd name="T42" fmla="*/ 14 w 76"/>
                  <a:gd name="T43" fmla="*/ 4 h 60"/>
                  <a:gd name="T44" fmla="*/ 9 w 76"/>
                  <a:gd name="T45" fmla="*/ 8 h 60"/>
                  <a:gd name="T46" fmla="*/ 6 w 76"/>
                  <a:gd name="T47" fmla="*/ 12 h 60"/>
                  <a:gd name="T48" fmla="*/ 2 w 76"/>
                  <a:gd name="T49" fmla="*/ 18 h 60"/>
                  <a:gd name="T50" fmla="*/ 1 w 76"/>
                  <a:gd name="T51" fmla="*/ 23 h 60"/>
                  <a:gd name="T52" fmla="*/ 0 w 76"/>
                  <a:gd name="T53" fmla="*/ 29 h 60"/>
                  <a:gd name="T54" fmla="*/ 1 w 76"/>
                  <a:gd name="T55" fmla="*/ 36 h 60"/>
                  <a:gd name="T56" fmla="*/ 2 w 76"/>
                  <a:gd name="T57" fmla="*/ 42 h 60"/>
                  <a:gd name="T58" fmla="*/ 6 w 76"/>
                  <a:gd name="T59" fmla="*/ 46 h 60"/>
                  <a:gd name="T60" fmla="*/ 9 w 76"/>
                  <a:gd name="T61" fmla="*/ 51 h 60"/>
                  <a:gd name="T62" fmla="*/ 14 w 76"/>
                  <a:gd name="T63" fmla="*/ 54 h 60"/>
                  <a:gd name="T64" fmla="*/ 18 w 76"/>
                  <a:gd name="T65" fmla="*/ 57 h 60"/>
                  <a:gd name="T66" fmla="*/ 24 w 76"/>
                  <a:gd name="T67" fmla="*/ 58 h 60"/>
                  <a:gd name="T68" fmla="*/ 31 w 76"/>
                  <a:gd name="T6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0">
                    <a:moveTo>
                      <a:pt x="31" y="60"/>
                    </a:moveTo>
                    <a:lnTo>
                      <a:pt x="45" y="60"/>
                    </a:lnTo>
                    <a:lnTo>
                      <a:pt x="52" y="58"/>
                    </a:lnTo>
                    <a:lnTo>
                      <a:pt x="58" y="57"/>
                    </a:lnTo>
                    <a:lnTo>
                      <a:pt x="62" y="54"/>
                    </a:lnTo>
                    <a:lnTo>
                      <a:pt x="67" y="51"/>
                    </a:lnTo>
                    <a:lnTo>
                      <a:pt x="70" y="46"/>
                    </a:lnTo>
                    <a:lnTo>
                      <a:pt x="74" y="42"/>
                    </a:lnTo>
                    <a:lnTo>
                      <a:pt x="75" y="36"/>
                    </a:lnTo>
                    <a:lnTo>
                      <a:pt x="76" y="29"/>
                    </a:lnTo>
                    <a:lnTo>
                      <a:pt x="75" y="23"/>
                    </a:lnTo>
                    <a:lnTo>
                      <a:pt x="74" y="18"/>
                    </a:lnTo>
                    <a:lnTo>
                      <a:pt x="70" y="12"/>
                    </a:lnTo>
                    <a:lnTo>
                      <a:pt x="67" y="8"/>
                    </a:lnTo>
                    <a:lnTo>
                      <a:pt x="62" y="4"/>
                    </a:lnTo>
                    <a:lnTo>
                      <a:pt x="58" y="2"/>
                    </a:lnTo>
                    <a:lnTo>
                      <a:pt x="52" y="0"/>
                    </a:lnTo>
                    <a:lnTo>
                      <a:pt x="45" y="0"/>
                    </a:lnTo>
                    <a:lnTo>
                      <a:pt x="31" y="0"/>
                    </a:lnTo>
                    <a:lnTo>
                      <a:pt x="24" y="0"/>
                    </a:lnTo>
                    <a:lnTo>
                      <a:pt x="18" y="2"/>
                    </a:lnTo>
                    <a:lnTo>
                      <a:pt x="14" y="4"/>
                    </a:lnTo>
                    <a:lnTo>
                      <a:pt x="9" y="8"/>
                    </a:lnTo>
                    <a:lnTo>
                      <a:pt x="6" y="12"/>
                    </a:lnTo>
                    <a:lnTo>
                      <a:pt x="2" y="18"/>
                    </a:lnTo>
                    <a:lnTo>
                      <a:pt x="1" y="23"/>
                    </a:lnTo>
                    <a:lnTo>
                      <a:pt x="0" y="29"/>
                    </a:lnTo>
                    <a:lnTo>
                      <a:pt x="1" y="36"/>
                    </a:lnTo>
                    <a:lnTo>
                      <a:pt x="2" y="42"/>
                    </a:lnTo>
                    <a:lnTo>
                      <a:pt x="6" y="46"/>
                    </a:lnTo>
                    <a:lnTo>
                      <a:pt x="9" y="51"/>
                    </a:lnTo>
                    <a:lnTo>
                      <a:pt x="14" y="54"/>
                    </a:lnTo>
                    <a:lnTo>
                      <a:pt x="18" y="57"/>
                    </a:lnTo>
                    <a:lnTo>
                      <a:pt x="24" y="58"/>
                    </a:lnTo>
                    <a:lnTo>
                      <a:pt x="31"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19" name="Freeform 4675"/>
              <p:cNvSpPr>
                <a:spLocks/>
              </p:cNvSpPr>
              <p:nvPr/>
            </p:nvSpPr>
            <p:spPr bwMode="auto">
              <a:xfrm>
                <a:off x="8739188" y="5454650"/>
                <a:ext cx="19050" cy="22225"/>
              </a:xfrm>
              <a:custGeom>
                <a:avLst/>
                <a:gdLst>
                  <a:gd name="T0" fmla="*/ 31 w 60"/>
                  <a:gd name="T1" fmla="*/ 74 h 74"/>
                  <a:gd name="T2" fmla="*/ 36 w 60"/>
                  <a:gd name="T3" fmla="*/ 74 h 74"/>
                  <a:gd name="T4" fmla="*/ 42 w 60"/>
                  <a:gd name="T5" fmla="*/ 72 h 74"/>
                  <a:gd name="T6" fmla="*/ 48 w 60"/>
                  <a:gd name="T7" fmla="*/ 70 h 74"/>
                  <a:gd name="T8" fmla="*/ 52 w 60"/>
                  <a:gd name="T9" fmla="*/ 66 h 74"/>
                  <a:gd name="T10" fmla="*/ 56 w 60"/>
                  <a:gd name="T11" fmla="*/ 62 h 74"/>
                  <a:gd name="T12" fmla="*/ 58 w 60"/>
                  <a:gd name="T13" fmla="*/ 56 h 74"/>
                  <a:gd name="T14" fmla="*/ 60 w 60"/>
                  <a:gd name="T15" fmla="*/ 50 h 74"/>
                  <a:gd name="T16" fmla="*/ 60 w 60"/>
                  <a:gd name="T17" fmla="*/ 45 h 74"/>
                  <a:gd name="T18" fmla="*/ 60 w 60"/>
                  <a:gd name="T19" fmla="*/ 29 h 74"/>
                  <a:gd name="T20" fmla="*/ 60 w 60"/>
                  <a:gd name="T21" fmla="*/ 23 h 74"/>
                  <a:gd name="T22" fmla="*/ 58 w 60"/>
                  <a:gd name="T23" fmla="*/ 18 h 74"/>
                  <a:gd name="T24" fmla="*/ 56 w 60"/>
                  <a:gd name="T25" fmla="*/ 12 h 74"/>
                  <a:gd name="T26" fmla="*/ 52 w 60"/>
                  <a:gd name="T27" fmla="*/ 8 h 74"/>
                  <a:gd name="T28" fmla="*/ 48 w 60"/>
                  <a:gd name="T29" fmla="*/ 4 h 74"/>
                  <a:gd name="T30" fmla="*/ 42 w 60"/>
                  <a:gd name="T31" fmla="*/ 2 h 74"/>
                  <a:gd name="T32" fmla="*/ 36 w 60"/>
                  <a:gd name="T33" fmla="*/ 0 h 74"/>
                  <a:gd name="T34" fmla="*/ 31 w 60"/>
                  <a:gd name="T35" fmla="*/ 0 h 74"/>
                  <a:gd name="T36" fmla="*/ 24 w 60"/>
                  <a:gd name="T37" fmla="*/ 0 h 74"/>
                  <a:gd name="T38" fmla="*/ 18 w 60"/>
                  <a:gd name="T39" fmla="*/ 2 h 74"/>
                  <a:gd name="T40" fmla="*/ 14 w 60"/>
                  <a:gd name="T41" fmla="*/ 4 h 74"/>
                  <a:gd name="T42" fmla="*/ 9 w 60"/>
                  <a:gd name="T43" fmla="*/ 8 h 74"/>
                  <a:gd name="T44" fmla="*/ 6 w 60"/>
                  <a:gd name="T45" fmla="*/ 12 h 74"/>
                  <a:gd name="T46" fmla="*/ 3 w 60"/>
                  <a:gd name="T47" fmla="*/ 18 h 74"/>
                  <a:gd name="T48" fmla="*/ 1 w 60"/>
                  <a:gd name="T49" fmla="*/ 23 h 74"/>
                  <a:gd name="T50" fmla="*/ 0 w 60"/>
                  <a:gd name="T51" fmla="*/ 29 h 74"/>
                  <a:gd name="T52" fmla="*/ 0 w 60"/>
                  <a:gd name="T53" fmla="*/ 45 h 74"/>
                  <a:gd name="T54" fmla="*/ 1 w 60"/>
                  <a:gd name="T55" fmla="*/ 50 h 74"/>
                  <a:gd name="T56" fmla="*/ 3 w 60"/>
                  <a:gd name="T57" fmla="*/ 56 h 74"/>
                  <a:gd name="T58" fmla="*/ 6 w 60"/>
                  <a:gd name="T59" fmla="*/ 62 h 74"/>
                  <a:gd name="T60" fmla="*/ 9 w 60"/>
                  <a:gd name="T61" fmla="*/ 66 h 74"/>
                  <a:gd name="T62" fmla="*/ 14 w 60"/>
                  <a:gd name="T63" fmla="*/ 70 h 74"/>
                  <a:gd name="T64" fmla="*/ 18 w 60"/>
                  <a:gd name="T65" fmla="*/ 72 h 74"/>
                  <a:gd name="T66" fmla="*/ 24 w 60"/>
                  <a:gd name="T67" fmla="*/ 74 h 74"/>
                  <a:gd name="T68" fmla="*/ 31 w 60"/>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74">
                    <a:moveTo>
                      <a:pt x="31" y="74"/>
                    </a:moveTo>
                    <a:lnTo>
                      <a:pt x="36" y="74"/>
                    </a:lnTo>
                    <a:lnTo>
                      <a:pt x="42" y="72"/>
                    </a:lnTo>
                    <a:lnTo>
                      <a:pt x="48" y="70"/>
                    </a:lnTo>
                    <a:lnTo>
                      <a:pt x="52" y="66"/>
                    </a:lnTo>
                    <a:lnTo>
                      <a:pt x="56" y="62"/>
                    </a:lnTo>
                    <a:lnTo>
                      <a:pt x="58" y="56"/>
                    </a:lnTo>
                    <a:lnTo>
                      <a:pt x="60" y="50"/>
                    </a:lnTo>
                    <a:lnTo>
                      <a:pt x="60" y="45"/>
                    </a:lnTo>
                    <a:lnTo>
                      <a:pt x="60" y="29"/>
                    </a:lnTo>
                    <a:lnTo>
                      <a:pt x="60" y="23"/>
                    </a:lnTo>
                    <a:lnTo>
                      <a:pt x="58" y="18"/>
                    </a:lnTo>
                    <a:lnTo>
                      <a:pt x="56" y="12"/>
                    </a:lnTo>
                    <a:lnTo>
                      <a:pt x="52" y="8"/>
                    </a:lnTo>
                    <a:lnTo>
                      <a:pt x="48" y="4"/>
                    </a:lnTo>
                    <a:lnTo>
                      <a:pt x="42" y="2"/>
                    </a:lnTo>
                    <a:lnTo>
                      <a:pt x="36" y="0"/>
                    </a:lnTo>
                    <a:lnTo>
                      <a:pt x="31" y="0"/>
                    </a:lnTo>
                    <a:lnTo>
                      <a:pt x="24" y="0"/>
                    </a:lnTo>
                    <a:lnTo>
                      <a:pt x="18" y="2"/>
                    </a:lnTo>
                    <a:lnTo>
                      <a:pt x="14" y="4"/>
                    </a:lnTo>
                    <a:lnTo>
                      <a:pt x="9" y="8"/>
                    </a:lnTo>
                    <a:lnTo>
                      <a:pt x="6" y="12"/>
                    </a:lnTo>
                    <a:lnTo>
                      <a:pt x="3" y="18"/>
                    </a:lnTo>
                    <a:lnTo>
                      <a:pt x="1" y="23"/>
                    </a:lnTo>
                    <a:lnTo>
                      <a:pt x="0" y="29"/>
                    </a:lnTo>
                    <a:lnTo>
                      <a:pt x="0" y="45"/>
                    </a:lnTo>
                    <a:lnTo>
                      <a:pt x="1" y="50"/>
                    </a:lnTo>
                    <a:lnTo>
                      <a:pt x="3" y="56"/>
                    </a:lnTo>
                    <a:lnTo>
                      <a:pt x="6" y="62"/>
                    </a:lnTo>
                    <a:lnTo>
                      <a:pt x="9" y="66"/>
                    </a:lnTo>
                    <a:lnTo>
                      <a:pt x="14" y="70"/>
                    </a:lnTo>
                    <a:lnTo>
                      <a:pt x="18" y="72"/>
                    </a:lnTo>
                    <a:lnTo>
                      <a:pt x="24" y="74"/>
                    </a:lnTo>
                    <a:lnTo>
                      <a:pt x="3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20" name="Freeform 4676"/>
              <p:cNvSpPr>
                <a:spLocks/>
              </p:cNvSpPr>
              <p:nvPr/>
            </p:nvSpPr>
            <p:spPr bwMode="auto">
              <a:xfrm>
                <a:off x="8843963" y="5381625"/>
                <a:ext cx="30163" cy="28575"/>
              </a:xfrm>
              <a:custGeom>
                <a:avLst/>
                <a:gdLst>
                  <a:gd name="T0" fmla="*/ 31 w 91"/>
                  <a:gd name="T1" fmla="*/ 60 h 90"/>
                  <a:gd name="T2" fmla="*/ 32 w 91"/>
                  <a:gd name="T3" fmla="*/ 65 h 90"/>
                  <a:gd name="T4" fmla="*/ 33 w 91"/>
                  <a:gd name="T5" fmla="*/ 71 h 90"/>
                  <a:gd name="T6" fmla="*/ 36 w 91"/>
                  <a:gd name="T7" fmla="*/ 77 h 90"/>
                  <a:gd name="T8" fmla="*/ 40 w 91"/>
                  <a:gd name="T9" fmla="*/ 81 h 90"/>
                  <a:gd name="T10" fmla="*/ 44 w 91"/>
                  <a:gd name="T11" fmla="*/ 84 h 90"/>
                  <a:gd name="T12" fmla="*/ 49 w 91"/>
                  <a:gd name="T13" fmla="*/ 88 h 90"/>
                  <a:gd name="T14" fmla="*/ 54 w 91"/>
                  <a:gd name="T15" fmla="*/ 89 h 90"/>
                  <a:gd name="T16" fmla="*/ 61 w 91"/>
                  <a:gd name="T17" fmla="*/ 90 h 90"/>
                  <a:gd name="T18" fmla="*/ 67 w 91"/>
                  <a:gd name="T19" fmla="*/ 89 h 90"/>
                  <a:gd name="T20" fmla="*/ 72 w 91"/>
                  <a:gd name="T21" fmla="*/ 88 h 90"/>
                  <a:gd name="T22" fmla="*/ 78 w 91"/>
                  <a:gd name="T23" fmla="*/ 84 h 90"/>
                  <a:gd name="T24" fmla="*/ 83 w 91"/>
                  <a:gd name="T25" fmla="*/ 81 h 90"/>
                  <a:gd name="T26" fmla="*/ 86 w 91"/>
                  <a:gd name="T27" fmla="*/ 77 h 90"/>
                  <a:gd name="T28" fmla="*/ 88 w 91"/>
                  <a:gd name="T29" fmla="*/ 71 h 90"/>
                  <a:gd name="T30" fmla="*/ 91 w 91"/>
                  <a:gd name="T31" fmla="*/ 65 h 90"/>
                  <a:gd name="T32" fmla="*/ 91 w 91"/>
                  <a:gd name="T33" fmla="*/ 60 h 90"/>
                  <a:gd name="T34" fmla="*/ 91 w 91"/>
                  <a:gd name="T35" fmla="*/ 29 h 90"/>
                  <a:gd name="T36" fmla="*/ 91 w 91"/>
                  <a:gd name="T37" fmla="*/ 23 h 90"/>
                  <a:gd name="T38" fmla="*/ 88 w 91"/>
                  <a:gd name="T39" fmla="*/ 18 h 90"/>
                  <a:gd name="T40" fmla="*/ 86 w 91"/>
                  <a:gd name="T41" fmla="*/ 12 h 90"/>
                  <a:gd name="T42" fmla="*/ 83 w 91"/>
                  <a:gd name="T43" fmla="*/ 8 h 90"/>
                  <a:gd name="T44" fmla="*/ 78 w 91"/>
                  <a:gd name="T45" fmla="*/ 4 h 90"/>
                  <a:gd name="T46" fmla="*/ 72 w 91"/>
                  <a:gd name="T47" fmla="*/ 2 h 90"/>
                  <a:gd name="T48" fmla="*/ 67 w 91"/>
                  <a:gd name="T49" fmla="*/ 0 h 90"/>
                  <a:gd name="T50" fmla="*/ 61 w 91"/>
                  <a:gd name="T51" fmla="*/ 0 h 90"/>
                  <a:gd name="T52" fmla="*/ 31 w 91"/>
                  <a:gd name="T53" fmla="*/ 0 h 90"/>
                  <a:gd name="T54" fmla="*/ 25 w 91"/>
                  <a:gd name="T55" fmla="*/ 0 h 90"/>
                  <a:gd name="T56" fmla="*/ 19 w 91"/>
                  <a:gd name="T57" fmla="*/ 2 h 90"/>
                  <a:gd name="T58" fmla="*/ 14 w 91"/>
                  <a:gd name="T59" fmla="*/ 4 h 90"/>
                  <a:gd name="T60" fmla="*/ 9 w 91"/>
                  <a:gd name="T61" fmla="*/ 8 h 90"/>
                  <a:gd name="T62" fmla="*/ 6 w 91"/>
                  <a:gd name="T63" fmla="*/ 12 h 90"/>
                  <a:gd name="T64" fmla="*/ 4 w 91"/>
                  <a:gd name="T65" fmla="*/ 18 h 90"/>
                  <a:gd name="T66" fmla="*/ 1 w 91"/>
                  <a:gd name="T67" fmla="*/ 23 h 90"/>
                  <a:gd name="T68" fmla="*/ 0 w 91"/>
                  <a:gd name="T69" fmla="*/ 29 h 90"/>
                  <a:gd name="T70" fmla="*/ 1 w 91"/>
                  <a:gd name="T71" fmla="*/ 36 h 90"/>
                  <a:gd name="T72" fmla="*/ 4 w 91"/>
                  <a:gd name="T73" fmla="*/ 42 h 90"/>
                  <a:gd name="T74" fmla="*/ 6 w 91"/>
                  <a:gd name="T75" fmla="*/ 46 h 90"/>
                  <a:gd name="T76" fmla="*/ 9 w 91"/>
                  <a:gd name="T77" fmla="*/ 51 h 90"/>
                  <a:gd name="T78" fmla="*/ 14 w 91"/>
                  <a:gd name="T79" fmla="*/ 54 h 90"/>
                  <a:gd name="T80" fmla="*/ 19 w 91"/>
                  <a:gd name="T81" fmla="*/ 57 h 90"/>
                  <a:gd name="T82" fmla="*/ 25 w 91"/>
                  <a:gd name="T83" fmla="*/ 58 h 90"/>
                  <a:gd name="T84" fmla="*/ 31 w 91"/>
                  <a:gd name="T85"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90">
                    <a:moveTo>
                      <a:pt x="31" y="60"/>
                    </a:moveTo>
                    <a:lnTo>
                      <a:pt x="32" y="65"/>
                    </a:lnTo>
                    <a:lnTo>
                      <a:pt x="33" y="71"/>
                    </a:lnTo>
                    <a:lnTo>
                      <a:pt x="36" y="77"/>
                    </a:lnTo>
                    <a:lnTo>
                      <a:pt x="40" y="81"/>
                    </a:lnTo>
                    <a:lnTo>
                      <a:pt x="44" y="84"/>
                    </a:lnTo>
                    <a:lnTo>
                      <a:pt x="49" y="88"/>
                    </a:lnTo>
                    <a:lnTo>
                      <a:pt x="54" y="89"/>
                    </a:lnTo>
                    <a:lnTo>
                      <a:pt x="61" y="90"/>
                    </a:lnTo>
                    <a:lnTo>
                      <a:pt x="67" y="89"/>
                    </a:lnTo>
                    <a:lnTo>
                      <a:pt x="72" y="88"/>
                    </a:lnTo>
                    <a:lnTo>
                      <a:pt x="78" y="84"/>
                    </a:lnTo>
                    <a:lnTo>
                      <a:pt x="83" y="81"/>
                    </a:lnTo>
                    <a:lnTo>
                      <a:pt x="86" y="77"/>
                    </a:lnTo>
                    <a:lnTo>
                      <a:pt x="88" y="71"/>
                    </a:lnTo>
                    <a:lnTo>
                      <a:pt x="91" y="65"/>
                    </a:lnTo>
                    <a:lnTo>
                      <a:pt x="91" y="60"/>
                    </a:lnTo>
                    <a:lnTo>
                      <a:pt x="91" y="29"/>
                    </a:lnTo>
                    <a:lnTo>
                      <a:pt x="91" y="23"/>
                    </a:lnTo>
                    <a:lnTo>
                      <a:pt x="88" y="18"/>
                    </a:lnTo>
                    <a:lnTo>
                      <a:pt x="86" y="12"/>
                    </a:lnTo>
                    <a:lnTo>
                      <a:pt x="83" y="8"/>
                    </a:lnTo>
                    <a:lnTo>
                      <a:pt x="78" y="4"/>
                    </a:lnTo>
                    <a:lnTo>
                      <a:pt x="72" y="2"/>
                    </a:lnTo>
                    <a:lnTo>
                      <a:pt x="67" y="0"/>
                    </a:lnTo>
                    <a:lnTo>
                      <a:pt x="61" y="0"/>
                    </a:lnTo>
                    <a:lnTo>
                      <a:pt x="31" y="0"/>
                    </a:lnTo>
                    <a:lnTo>
                      <a:pt x="25" y="0"/>
                    </a:lnTo>
                    <a:lnTo>
                      <a:pt x="19" y="2"/>
                    </a:lnTo>
                    <a:lnTo>
                      <a:pt x="14" y="4"/>
                    </a:lnTo>
                    <a:lnTo>
                      <a:pt x="9" y="8"/>
                    </a:lnTo>
                    <a:lnTo>
                      <a:pt x="6" y="12"/>
                    </a:lnTo>
                    <a:lnTo>
                      <a:pt x="4" y="18"/>
                    </a:lnTo>
                    <a:lnTo>
                      <a:pt x="1" y="23"/>
                    </a:lnTo>
                    <a:lnTo>
                      <a:pt x="0" y="29"/>
                    </a:lnTo>
                    <a:lnTo>
                      <a:pt x="1" y="36"/>
                    </a:lnTo>
                    <a:lnTo>
                      <a:pt x="4" y="42"/>
                    </a:lnTo>
                    <a:lnTo>
                      <a:pt x="6" y="46"/>
                    </a:lnTo>
                    <a:lnTo>
                      <a:pt x="9" y="51"/>
                    </a:lnTo>
                    <a:lnTo>
                      <a:pt x="14" y="54"/>
                    </a:lnTo>
                    <a:lnTo>
                      <a:pt x="19" y="57"/>
                    </a:lnTo>
                    <a:lnTo>
                      <a:pt x="25" y="58"/>
                    </a:lnTo>
                    <a:lnTo>
                      <a:pt x="31"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21" name="Freeform 4677"/>
              <p:cNvSpPr>
                <a:spLocks/>
              </p:cNvSpPr>
              <p:nvPr/>
            </p:nvSpPr>
            <p:spPr bwMode="auto">
              <a:xfrm>
                <a:off x="8810625" y="5497513"/>
                <a:ext cx="25400" cy="19050"/>
              </a:xfrm>
              <a:custGeom>
                <a:avLst/>
                <a:gdLst>
                  <a:gd name="T0" fmla="*/ 45 w 76"/>
                  <a:gd name="T1" fmla="*/ 0 h 60"/>
                  <a:gd name="T2" fmla="*/ 31 w 76"/>
                  <a:gd name="T3" fmla="*/ 0 h 60"/>
                  <a:gd name="T4" fmla="*/ 24 w 76"/>
                  <a:gd name="T5" fmla="*/ 0 h 60"/>
                  <a:gd name="T6" fmla="*/ 18 w 76"/>
                  <a:gd name="T7" fmla="*/ 2 h 60"/>
                  <a:gd name="T8" fmla="*/ 14 w 76"/>
                  <a:gd name="T9" fmla="*/ 5 h 60"/>
                  <a:gd name="T10" fmla="*/ 9 w 76"/>
                  <a:gd name="T11" fmla="*/ 8 h 60"/>
                  <a:gd name="T12" fmla="*/ 6 w 76"/>
                  <a:gd name="T13" fmla="*/ 13 h 60"/>
                  <a:gd name="T14" fmla="*/ 2 w 76"/>
                  <a:gd name="T15" fmla="*/ 18 h 60"/>
                  <a:gd name="T16" fmla="*/ 1 w 76"/>
                  <a:gd name="T17" fmla="*/ 24 h 60"/>
                  <a:gd name="T18" fmla="*/ 0 w 76"/>
                  <a:gd name="T19" fmla="*/ 30 h 60"/>
                  <a:gd name="T20" fmla="*/ 1 w 76"/>
                  <a:gd name="T21" fmla="*/ 36 h 60"/>
                  <a:gd name="T22" fmla="*/ 2 w 76"/>
                  <a:gd name="T23" fmla="*/ 42 h 60"/>
                  <a:gd name="T24" fmla="*/ 6 w 76"/>
                  <a:gd name="T25" fmla="*/ 46 h 60"/>
                  <a:gd name="T26" fmla="*/ 9 w 76"/>
                  <a:gd name="T27" fmla="*/ 51 h 60"/>
                  <a:gd name="T28" fmla="*/ 14 w 76"/>
                  <a:gd name="T29" fmla="*/ 54 h 60"/>
                  <a:gd name="T30" fmla="*/ 18 w 76"/>
                  <a:gd name="T31" fmla="*/ 58 h 60"/>
                  <a:gd name="T32" fmla="*/ 24 w 76"/>
                  <a:gd name="T33" fmla="*/ 59 h 60"/>
                  <a:gd name="T34" fmla="*/ 31 w 76"/>
                  <a:gd name="T35" fmla="*/ 60 h 60"/>
                  <a:gd name="T36" fmla="*/ 45 w 76"/>
                  <a:gd name="T37" fmla="*/ 60 h 60"/>
                  <a:gd name="T38" fmla="*/ 52 w 76"/>
                  <a:gd name="T39" fmla="*/ 59 h 60"/>
                  <a:gd name="T40" fmla="*/ 58 w 76"/>
                  <a:gd name="T41" fmla="*/ 58 h 60"/>
                  <a:gd name="T42" fmla="*/ 62 w 76"/>
                  <a:gd name="T43" fmla="*/ 54 h 60"/>
                  <a:gd name="T44" fmla="*/ 67 w 76"/>
                  <a:gd name="T45" fmla="*/ 51 h 60"/>
                  <a:gd name="T46" fmla="*/ 70 w 76"/>
                  <a:gd name="T47" fmla="*/ 46 h 60"/>
                  <a:gd name="T48" fmla="*/ 74 w 76"/>
                  <a:gd name="T49" fmla="*/ 42 h 60"/>
                  <a:gd name="T50" fmla="*/ 75 w 76"/>
                  <a:gd name="T51" fmla="*/ 36 h 60"/>
                  <a:gd name="T52" fmla="*/ 76 w 76"/>
                  <a:gd name="T53" fmla="*/ 30 h 60"/>
                  <a:gd name="T54" fmla="*/ 75 w 76"/>
                  <a:gd name="T55" fmla="*/ 24 h 60"/>
                  <a:gd name="T56" fmla="*/ 74 w 76"/>
                  <a:gd name="T57" fmla="*/ 18 h 60"/>
                  <a:gd name="T58" fmla="*/ 70 w 76"/>
                  <a:gd name="T59" fmla="*/ 13 h 60"/>
                  <a:gd name="T60" fmla="*/ 67 w 76"/>
                  <a:gd name="T61" fmla="*/ 8 h 60"/>
                  <a:gd name="T62" fmla="*/ 62 w 76"/>
                  <a:gd name="T63" fmla="*/ 5 h 60"/>
                  <a:gd name="T64" fmla="*/ 58 w 76"/>
                  <a:gd name="T65" fmla="*/ 2 h 60"/>
                  <a:gd name="T66" fmla="*/ 52 w 76"/>
                  <a:gd name="T67" fmla="*/ 0 h 60"/>
                  <a:gd name="T68" fmla="*/ 45 w 76"/>
                  <a:gd name="T69" fmla="*/ 0 h 60"/>
                  <a:gd name="T70" fmla="*/ 45 w 76"/>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60">
                    <a:moveTo>
                      <a:pt x="45" y="0"/>
                    </a:moveTo>
                    <a:lnTo>
                      <a:pt x="31" y="0"/>
                    </a:lnTo>
                    <a:lnTo>
                      <a:pt x="24" y="0"/>
                    </a:lnTo>
                    <a:lnTo>
                      <a:pt x="18" y="2"/>
                    </a:lnTo>
                    <a:lnTo>
                      <a:pt x="14" y="5"/>
                    </a:lnTo>
                    <a:lnTo>
                      <a:pt x="9" y="8"/>
                    </a:lnTo>
                    <a:lnTo>
                      <a:pt x="6" y="13"/>
                    </a:lnTo>
                    <a:lnTo>
                      <a:pt x="2" y="18"/>
                    </a:lnTo>
                    <a:lnTo>
                      <a:pt x="1" y="24"/>
                    </a:lnTo>
                    <a:lnTo>
                      <a:pt x="0" y="30"/>
                    </a:lnTo>
                    <a:lnTo>
                      <a:pt x="1" y="36"/>
                    </a:lnTo>
                    <a:lnTo>
                      <a:pt x="2" y="42"/>
                    </a:lnTo>
                    <a:lnTo>
                      <a:pt x="6" y="46"/>
                    </a:lnTo>
                    <a:lnTo>
                      <a:pt x="9" y="51"/>
                    </a:lnTo>
                    <a:lnTo>
                      <a:pt x="14" y="54"/>
                    </a:lnTo>
                    <a:lnTo>
                      <a:pt x="18" y="58"/>
                    </a:lnTo>
                    <a:lnTo>
                      <a:pt x="24" y="59"/>
                    </a:lnTo>
                    <a:lnTo>
                      <a:pt x="31" y="60"/>
                    </a:lnTo>
                    <a:lnTo>
                      <a:pt x="45" y="60"/>
                    </a:lnTo>
                    <a:lnTo>
                      <a:pt x="52" y="59"/>
                    </a:lnTo>
                    <a:lnTo>
                      <a:pt x="58" y="58"/>
                    </a:lnTo>
                    <a:lnTo>
                      <a:pt x="62" y="54"/>
                    </a:lnTo>
                    <a:lnTo>
                      <a:pt x="67" y="51"/>
                    </a:lnTo>
                    <a:lnTo>
                      <a:pt x="70" y="46"/>
                    </a:lnTo>
                    <a:lnTo>
                      <a:pt x="74" y="42"/>
                    </a:lnTo>
                    <a:lnTo>
                      <a:pt x="75" y="36"/>
                    </a:lnTo>
                    <a:lnTo>
                      <a:pt x="76" y="30"/>
                    </a:lnTo>
                    <a:lnTo>
                      <a:pt x="75" y="24"/>
                    </a:lnTo>
                    <a:lnTo>
                      <a:pt x="74" y="18"/>
                    </a:lnTo>
                    <a:lnTo>
                      <a:pt x="70" y="13"/>
                    </a:lnTo>
                    <a:lnTo>
                      <a:pt x="67" y="8"/>
                    </a:lnTo>
                    <a:lnTo>
                      <a:pt x="62" y="5"/>
                    </a:lnTo>
                    <a:lnTo>
                      <a:pt x="58" y="2"/>
                    </a:lnTo>
                    <a:lnTo>
                      <a:pt x="52" y="0"/>
                    </a:lnTo>
                    <a:lnTo>
                      <a:pt x="45" y="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22" name="Freeform 4678"/>
              <p:cNvSpPr>
                <a:spLocks/>
              </p:cNvSpPr>
              <p:nvPr/>
            </p:nvSpPr>
            <p:spPr bwMode="auto">
              <a:xfrm>
                <a:off x="8777288" y="5497513"/>
                <a:ext cx="23813" cy="19050"/>
              </a:xfrm>
              <a:custGeom>
                <a:avLst/>
                <a:gdLst>
                  <a:gd name="T0" fmla="*/ 45 w 75"/>
                  <a:gd name="T1" fmla="*/ 0 h 60"/>
                  <a:gd name="T2" fmla="*/ 29 w 75"/>
                  <a:gd name="T3" fmla="*/ 0 h 60"/>
                  <a:gd name="T4" fmla="*/ 24 w 75"/>
                  <a:gd name="T5" fmla="*/ 0 h 60"/>
                  <a:gd name="T6" fmla="*/ 18 w 75"/>
                  <a:gd name="T7" fmla="*/ 2 h 60"/>
                  <a:gd name="T8" fmla="*/ 14 w 75"/>
                  <a:gd name="T9" fmla="*/ 5 h 60"/>
                  <a:gd name="T10" fmla="*/ 9 w 75"/>
                  <a:gd name="T11" fmla="*/ 8 h 60"/>
                  <a:gd name="T12" fmla="*/ 5 w 75"/>
                  <a:gd name="T13" fmla="*/ 13 h 60"/>
                  <a:gd name="T14" fmla="*/ 2 w 75"/>
                  <a:gd name="T15" fmla="*/ 18 h 60"/>
                  <a:gd name="T16" fmla="*/ 0 w 75"/>
                  <a:gd name="T17" fmla="*/ 24 h 60"/>
                  <a:gd name="T18" fmla="*/ 0 w 75"/>
                  <a:gd name="T19" fmla="*/ 30 h 60"/>
                  <a:gd name="T20" fmla="*/ 0 w 75"/>
                  <a:gd name="T21" fmla="*/ 36 h 60"/>
                  <a:gd name="T22" fmla="*/ 2 w 75"/>
                  <a:gd name="T23" fmla="*/ 42 h 60"/>
                  <a:gd name="T24" fmla="*/ 5 w 75"/>
                  <a:gd name="T25" fmla="*/ 46 h 60"/>
                  <a:gd name="T26" fmla="*/ 9 w 75"/>
                  <a:gd name="T27" fmla="*/ 51 h 60"/>
                  <a:gd name="T28" fmla="*/ 14 w 75"/>
                  <a:gd name="T29" fmla="*/ 54 h 60"/>
                  <a:gd name="T30" fmla="*/ 18 w 75"/>
                  <a:gd name="T31" fmla="*/ 58 h 60"/>
                  <a:gd name="T32" fmla="*/ 24 w 75"/>
                  <a:gd name="T33" fmla="*/ 59 h 60"/>
                  <a:gd name="T34" fmla="*/ 29 w 75"/>
                  <a:gd name="T35" fmla="*/ 60 h 60"/>
                  <a:gd name="T36" fmla="*/ 45 w 75"/>
                  <a:gd name="T37" fmla="*/ 60 h 60"/>
                  <a:gd name="T38" fmla="*/ 51 w 75"/>
                  <a:gd name="T39" fmla="*/ 59 h 60"/>
                  <a:gd name="T40" fmla="*/ 57 w 75"/>
                  <a:gd name="T41" fmla="*/ 58 h 60"/>
                  <a:gd name="T42" fmla="*/ 62 w 75"/>
                  <a:gd name="T43" fmla="*/ 54 h 60"/>
                  <a:gd name="T44" fmla="*/ 67 w 75"/>
                  <a:gd name="T45" fmla="*/ 51 h 60"/>
                  <a:gd name="T46" fmla="*/ 70 w 75"/>
                  <a:gd name="T47" fmla="*/ 46 h 60"/>
                  <a:gd name="T48" fmla="*/ 72 w 75"/>
                  <a:gd name="T49" fmla="*/ 42 h 60"/>
                  <a:gd name="T50" fmla="*/ 75 w 75"/>
                  <a:gd name="T51" fmla="*/ 36 h 60"/>
                  <a:gd name="T52" fmla="*/ 75 w 75"/>
                  <a:gd name="T53" fmla="*/ 30 h 60"/>
                  <a:gd name="T54" fmla="*/ 75 w 75"/>
                  <a:gd name="T55" fmla="*/ 24 h 60"/>
                  <a:gd name="T56" fmla="*/ 72 w 75"/>
                  <a:gd name="T57" fmla="*/ 18 h 60"/>
                  <a:gd name="T58" fmla="*/ 70 w 75"/>
                  <a:gd name="T59" fmla="*/ 13 h 60"/>
                  <a:gd name="T60" fmla="*/ 67 w 75"/>
                  <a:gd name="T61" fmla="*/ 8 h 60"/>
                  <a:gd name="T62" fmla="*/ 62 w 75"/>
                  <a:gd name="T63" fmla="*/ 5 h 60"/>
                  <a:gd name="T64" fmla="*/ 57 w 75"/>
                  <a:gd name="T65" fmla="*/ 2 h 60"/>
                  <a:gd name="T66" fmla="*/ 51 w 75"/>
                  <a:gd name="T67" fmla="*/ 0 h 60"/>
                  <a:gd name="T68" fmla="*/ 45 w 75"/>
                  <a:gd name="T69" fmla="*/ 0 h 60"/>
                  <a:gd name="T70" fmla="*/ 45 w 75"/>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60">
                    <a:moveTo>
                      <a:pt x="45" y="0"/>
                    </a:moveTo>
                    <a:lnTo>
                      <a:pt x="29" y="0"/>
                    </a:lnTo>
                    <a:lnTo>
                      <a:pt x="24" y="0"/>
                    </a:lnTo>
                    <a:lnTo>
                      <a:pt x="18" y="2"/>
                    </a:lnTo>
                    <a:lnTo>
                      <a:pt x="14" y="5"/>
                    </a:lnTo>
                    <a:lnTo>
                      <a:pt x="9" y="8"/>
                    </a:lnTo>
                    <a:lnTo>
                      <a:pt x="5" y="13"/>
                    </a:lnTo>
                    <a:lnTo>
                      <a:pt x="2" y="18"/>
                    </a:lnTo>
                    <a:lnTo>
                      <a:pt x="0" y="24"/>
                    </a:lnTo>
                    <a:lnTo>
                      <a:pt x="0" y="30"/>
                    </a:lnTo>
                    <a:lnTo>
                      <a:pt x="0" y="36"/>
                    </a:lnTo>
                    <a:lnTo>
                      <a:pt x="2" y="42"/>
                    </a:lnTo>
                    <a:lnTo>
                      <a:pt x="5" y="46"/>
                    </a:lnTo>
                    <a:lnTo>
                      <a:pt x="9" y="51"/>
                    </a:lnTo>
                    <a:lnTo>
                      <a:pt x="14" y="54"/>
                    </a:lnTo>
                    <a:lnTo>
                      <a:pt x="18" y="58"/>
                    </a:lnTo>
                    <a:lnTo>
                      <a:pt x="24" y="59"/>
                    </a:lnTo>
                    <a:lnTo>
                      <a:pt x="29" y="60"/>
                    </a:lnTo>
                    <a:lnTo>
                      <a:pt x="45" y="60"/>
                    </a:lnTo>
                    <a:lnTo>
                      <a:pt x="51" y="59"/>
                    </a:lnTo>
                    <a:lnTo>
                      <a:pt x="57" y="58"/>
                    </a:lnTo>
                    <a:lnTo>
                      <a:pt x="62" y="54"/>
                    </a:lnTo>
                    <a:lnTo>
                      <a:pt x="67" y="51"/>
                    </a:lnTo>
                    <a:lnTo>
                      <a:pt x="70" y="46"/>
                    </a:lnTo>
                    <a:lnTo>
                      <a:pt x="72" y="42"/>
                    </a:lnTo>
                    <a:lnTo>
                      <a:pt x="75" y="36"/>
                    </a:lnTo>
                    <a:lnTo>
                      <a:pt x="75" y="30"/>
                    </a:lnTo>
                    <a:lnTo>
                      <a:pt x="75" y="24"/>
                    </a:lnTo>
                    <a:lnTo>
                      <a:pt x="72" y="18"/>
                    </a:lnTo>
                    <a:lnTo>
                      <a:pt x="70" y="13"/>
                    </a:lnTo>
                    <a:lnTo>
                      <a:pt x="67" y="8"/>
                    </a:lnTo>
                    <a:lnTo>
                      <a:pt x="62" y="5"/>
                    </a:lnTo>
                    <a:lnTo>
                      <a:pt x="57" y="2"/>
                    </a:lnTo>
                    <a:lnTo>
                      <a:pt x="51" y="0"/>
                    </a:lnTo>
                    <a:lnTo>
                      <a:pt x="45" y="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23" name="Freeform 4679"/>
              <p:cNvSpPr>
                <a:spLocks/>
              </p:cNvSpPr>
              <p:nvPr/>
            </p:nvSpPr>
            <p:spPr bwMode="auto">
              <a:xfrm>
                <a:off x="8739188" y="5381625"/>
                <a:ext cx="28575" cy="28575"/>
              </a:xfrm>
              <a:custGeom>
                <a:avLst/>
                <a:gdLst>
                  <a:gd name="T0" fmla="*/ 60 w 91"/>
                  <a:gd name="T1" fmla="*/ 0 h 90"/>
                  <a:gd name="T2" fmla="*/ 31 w 91"/>
                  <a:gd name="T3" fmla="*/ 0 h 90"/>
                  <a:gd name="T4" fmla="*/ 24 w 91"/>
                  <a:gd name="T5" fmla="*/ 0 h 90"/>
                  <a:gd name="T6" fmla="*/ 18 w 91"/>
                  <a:gd name="T7" fmla="*/ 2 h 90"/>
                  <a:gd name="T8" fmla="*/ 14 w 91"/>
                  <a:gd name="T9" fmla="*/ 4 h 90"/>
                  <a:gd name="T10" fmla="*/ 9 w 91"/>
                  <a:gd name="T11" fmla="*/ 8 h 90"/>
                  <a:gd name="T12" fmla="*/ 6 w 91"/>
                  <a:gd name="T13" fmla="*/ 12 h 90"/>
                  <a:gd name="T14" fmla="*/ 3 w 91"/>
                  <a:gd name="T15" fmla="*/ 18 h 90"/>
                  <a:gd name="T16" fmla="*/ 1 w 91"/>
                  <a:gd name="T17" fmla="*/ 23 h 90"/>
                  <a:gd name="T18" fmla="*/ 0 w 91"/>
                  <a:gd name="T19" fmla="*/ 29 h 90"/>
                  <a:gd name="T20" fmla="*/ 0 w 91"/>
                  <a:gd name="T21" fmla="*/ 60 h 90"/>
                  <a:gd name="T22" fmla="*/ 1 w 91"/>
                  <a:gd name="T23" fmla="*/ 65 h 90"/>
                  <a:gd name="T24" fmla="*/ 3 w 91"/>
                  <a:gd name="T25" fmla="*/ 71 h 90"/>
                  <a:gd name="T26" fmla="*/ 6 w 91"/>
                  <a:gd name="T27" fmla="*/ 77 h 90"/>
                  <a:gd name="T28" fmla="*/ 9 w 91"/>
                  <a:gd name="T29" fmla="*/ 81 h 90"/>
                  <a:gd name="T30" fmla="*/ 14 w 91"/>
                  <a:gd name="T31" fmla="*/ 84 h 90"/>
                  <a:gd name="T32" fmla="*/ 18 w 91"/>
                  <a:gd name="T33" fmla="*/ 88 h 90"/>
                  <a:gd name="T34" fmla="*/ 24 w 91"/>
                  <a:gd name="T35" fmla="*/ 89 h 90"/>
                  <a:gd name="T36" fmla="*/ 31 w 91"/>
                  <a:gd name="T37" fmla="*/ 90 h 90"/>
                  <a:gd name="T38" fmla="*/ 36 w 91"/>
                  <a:gd name="T39" fmla="*/ 89 h 90"/>
                  <a:gd name="T40" fmla="*/ 42 w 91"/>
                  <a:gd name="T41" fmla="*/ 88 h 90"/>
                  <a:gd name="T42" fmla="*/ 48 w 91"/>
                  <a:gd name="T43" fmla="*/ 84 h 90"/>
                  <a:gd name="T44" fmla="*/ 52 w 91"/>
                  <a:gd name="T45" fmla="*/ 81 h 90"/>
                  <a:gd name="T46" fmla="*/ 56 w 91"/>
                  <a:gd name="T47" fmla="*/ 77 h 90"/>
                  <a:gd name="T48" fmla="*/ 58 w 91"/>
                  <a:gd name="T49" fmla="*/ 71 h 90"/>
                  <a:gd name="T50" fmla="*/ 60 w 91"/>
                  <a:gd name="T51" fmla="*/ 65 h 90"/>
                  <a:gd name="T52" fmla="*/ 60 w 91"/>
                  <a:gd name="T53" fmla="*/ 60 h 90"/>
                  <a:gd name="T54" fmla="*/ 67 w 91"/>
                  <a:gd name="T55" fmla="*/ 58 h 90"/>
                  <a:gd name="T56" fmla="*/ 73 w 91"/>
                  <a:gd name="T57" fmla="*/ 57 h 90"/>
                  <a:gd name="T58" fmla="*/ 77 w 91"/>
                  <a:gd name="T59" fmla="*/ 54 h 90"/>
                  <a:gd name="T60" fmla="*/ 82 w 91"/>
                  <a:gd name="T61" fmla="*/ 51 h 90"/>
                  <a:gd name="T62" fmla="*/ 86 w 91"/>
                  <a:gd name="T63" fmla="*/ 46 h 90"/>
                  <a:gd name="T64" fmla="*/ 88 w 91"/>
                  <a:gd name="T65" fmla="*/ 42 h 90"/>
                  <a:gd name="T66" fmla="*/ 91 w 91"/>
                  <a:gd name="T67" fmla="*/ 36 h 90"/>
                  <a:gd name="T68" fmla="*/ 91 w 91"/>
                  <a:gd name="T69" fmla="*/ 29 h 90"/>
                  <a:gd name="T70" fmla="*/ 91 w 91"/>
                  <a:gd name="T71" fmla="*/ 23 h 90"/>
                  <a:gd name="T72" fmla="*/ 88 w 91"/>
                  <a:gd name="T73" fmla="*/ 18 h 90"/>
                  <a:gd name="T74" fmla="*/ 86 w 91"/>
                  <a:gd name="T75" fmla="*/ 12 h 90"/>
                  <a:gd name="T76" fmla="*/ 82 w 91"/>
                  <a:gd name="T77" fmla="*/ 8 h 90"/>
                  <a:gd name="T78" fmla="*/ 77 w 91"/>
                  <a:gd name="T79" fmla="*/ 4 h 90"/>
                  <a:gd name="T80" fmla="*/ 73 w 91"/>
                  <a:gd name="T81" fmla="*/ 2 h 90"/>
                  <a:gd name="T82" fmla="*/ 67 w 91"/>
                  <a:gd name="T83" fmla="*/ 0 h 90"/>
                  <a:gd name="T84" fmla="*/ 60 w 91"/>
                  <a:gd name="T85" fmla="*/ 0 h 90"/>
                  <a:gd name="T86" fmla="*/ 60 w 91"/>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90">
                    <a:moveTo>
                      <a:pt x="60" y="0"/>
                    </a:moveTo>
                    <a:lnTo>
                      <a:pt x="31" y="0"/>
                    </a:lnTo>
                    <a:lnTo>
                      <a:pt x="24" y="0"/>
                    </a:lnTo>
                    <a:lnTo>
                      <a:pt x="18" y="2"/>
                    </a:lnTo>
                    <a:lnTo>
                      <a:pt x="14" y="4"/>
                    </a:lnTo>
                    <a:lnTo>
                      <a:pt x="9" y="8"/>
                    </a:lnTo>
                    <a:lnTo>
                      <a:pt x="6" y="12"/>
                    </a:lnTo>
                    <a:lnTo>
                      <a:pt x="3" y="18"/>
                    </a:lnTo>
                    <a:lnTo>
                      <a:pt x="1" y="23"/>
                    </a:lnTo>
                    <a:lnTo>
                      <a:pt x="0" y="29"/>
                    </a:lnTo>
                    <a:lnTo>
                      <a:pt x="0" y="60"/>
                    </a:lnTo>
                    <a:lnTo>
                      <a:pt x="1" y="65"/>
                    </a:lnTo>
                    <a:lnTo>
                      <a:pt x="3" y="71"/>
                    </a:lnTo>
                    <a:lnTo>
                      <a:pt x="6" y="77"/>
                    </a:lnTo>
                    <a:lnTo>
                      <a:pt x="9" y="81"/>
                    </a:lnTo>
                    <a:lnTo>
                      <a:pt x="14" y="84"/>
                    </a:lnTo>
                    <a:lnTo>
                      <a:pt x="18" y="88"/>
                    </a:lnTo>
                    <a:lnTo>
                      <a:pt x="24" y="89"/>
                    </a:lnTo>
                    <a:lnTo>
                      <a:pt x="31" y="90"/>
                    </a:lnTo>
                    <a:lnTo>
                      <a:pt x="36" y="89"/>
                    </a:lnTo>
                    <a:lnTo>
                      <a:pt x="42" y="88"/>
                    </a:lnTo>
                    <a:lnTo>
                      <a:pt x="48" y="84"/>
                    </a:lnTo>
                    <a:lnTo>
                      <a:pt x="52" y="81"/>
                    </a:lnTo>
                    <a:lnTo>
                      <a:pt x="56" y="77"/>
                    </a:lnTo>
                    <a:lnTo>
                      <a:pt x="58" y="71"/>
                    </a:lnTo>
                    <a:lnTo>
                      <a:pt x="60" y="65"/>
                    </a:lnTo>
                    <a:lnTo>
                      <a:pt x="60" y="60"/>
                    </a:lnTo>
                    <a:lnTo>
                      <a:pt x="67" y="58"/>
                    </a:lnTo>
                    <a:lnTo>
                      <a:pt x="73" y="57"/>
                    </a:lnTo>
                    <a:lnTo>
                      <a:pt x="77" y="54"/>
                    </a:lnTo>
                    <a:lnTo>
                      <a:pt x="82" y="51"/>
                    </a:lnTo>
                    <a:lnTo>
                      <a:pt x="86" y="46"/>
                    </a:lnTo>
                    <a:lnTo>
                      <a:pt x="88" y="42"/>
                    </a:lnTo>
                    <a:lnTo>
                      <a:pt x="91" y="36"/>
                    </a:lnTo>
                    <a:lnTo>
                      <a:pt x="91" y="29"/>
                    </a:lnTo>
                    <a:lnTo>
                      <a:pt x="91" y="23"/>
                    </a:lnTo>
                    <a:lnTo>
                      <a:pt x="88" y="18"/>
                    </a:lnTo>
                    <a:lnTo>
                      <a:pt x="86" y="12"/>
                    </a:lnTo>
                    <a:lnTo>
                      <a:pt x="82" y="8"/>
                    </a:lnTo>
                    <a:lnTo>
                      <a:pt x="77" y="4"/>
                    </a:lnTo>
                    <a:lnTo>
                      <a:pt x="73" y="2"/>
                    </a:lnTo>
                    <a:lnTo>
                      <a:pt x="67" y="0"/>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24" name="Freeform 4680"/>
              <p:cNvSpPr>
                <a:spLocks/>
              </p:cNvSpPr>
              <p:nvPr/>
            </p:nvSpPr>
            <p:spPr bwMode="auto">
              <a:xfrm>
                <a:off x="8843963" y="5487988"/>
                <a:ext cx="30163" cy="28575"/>
              </a:xfrm>
              <a:custGeom>
                <a:avLst/>
                <a:gdLst>
                  <a:gd name="T0" fmla="*/ 61 w 91"/>
                  <a:gd name="T1" fmla="*/ 0 h 90"/>
                  <a:gd name="T2" fmla="*/ 54 w 91"/>
                  <a:gd name="T3" fmla="*/ 1 h 90"/>
                  <a:gd name="T4" fmla="*/ 49 w 91"/>
                  <a:gd name="T5" fmla="*/ 2 h 90"/>
                  <a:gd name="T6" fmla="*/ 44 w 91"/>
                  <a:gd name="T7" fmla="*/ 5 h 90"/>
                  <a:gd name="T8" fmla="*/ 40 w 91"/>
                  <a:gd name="T9" fmla="*/ 9 h 90"/>
                  <a:gd name="T10" fmla="*/ 36 w 91"/>
                  <a:gd name="T11" fmla="*/ 13 h 90"/>
                  <a:gd name="T12" fmla="*/ 33 w 91"/>
                  <a:gd name="T13" fmla="*/ 18 h 90"/>
                  <a:gd name="T14" fmla="*/ 32 w 91"/>
                  <a:gd name="T15" fmla="*/ 23 h 90"/>
                  <a:gd name="T16" fmla="*/ 31 w 91"/>
                  <a:gd name="T17" fmla="*/ 30 h 90"/>
                  <a:gd name="T18" fmla="*/ 25 w 91"/>
                  <a:gd name="T19" fmla="*/ 30 h 90"/>
                  <a:gd name="T20" fmla="*/ 19 w 91"/>
                  <a:gd name="T21" fmla="*/ 32 h 90"/>
                  <a:gd name="T22" fmla="*/ 14 w 91"/>
                  <a:gd name="T23" fmla="*/ 35 h 90"/>
                  <a:gd name="T24" fmla="*/ 9 w 91"/>
                  <a:gd name="T25" fmla="*/ 38 h 90"/>
                  <a:gd name="T26" fmla="*/ 6 w 91"/>
                  <a:gd name="T27" fmla="*/ 43 h 90"/>
                  <a:gd name="T28" fmla="*/ 4 w 91"/>
                  <a:gd name="T29" fmla="*/ 48 h 90"/>
                  <a:gd name="T30" fmla="*/ 1 w 91"/>
                  <a:gd name="T31" fmla="*/ 54 h 90"/>
                  <a:gd name="T32" fmla="*/ 0 w 91"/>
                  <a:gd name="T33" fmla="*/ 60 h 90"/>
                  <a:gd name="T34" fmla="*/ 1 w 91"/>
                  <a:gd name="T35" fmla="*/ 66 h 90"/>
                  <a:gd name="T36" fmla="*/ 4 w 91"/>
                  <a:gd name="T37" fmla="*/ 72 h 90"/>
                  <a:gd name="T38" fmla="*/ 6 w 91"/>
                  <a:gd name="T39" fmla="*/ 76 h 90"/>
                  <a:gd name="T40" fmla="*/ 9 w 91"/>
                  <a:gd name="T41" fmla="*/ 81 h 90"/>
                  <a:gd name="T42" fmla="*/ 14 w 91"/>
                  <a:gd name="T43" fmla="*/ 84 h 90"/>
                  <a:gd name="T44" fmla="*/ 19 w 91"/>
                  <a:gd name="T45" fmla="*/ 88 h 90"/>
                  <a:gd name="T46" fmla="*/ 25 w 91"/>
                  <a:gd name="T47" fmla="*/ 89 h 90"/>
                  <a:gd name="T48" fmla="*/ 31 w 91"/>
                  <a:gd name="T49" fmla="*/ 90 h 90"/>
                  <a:gd name="T50" fmla="*/ 61 w 91"/>
                  <a:gd name="T51" fmla="*/ 90 h 90"/>
                  <a:gd name="T52" fmla="*/ 67 w 91"/>
                  <a:gd name="T53" fmla="*/ 89 h 90"/>
                  <a:gd name="T54" fmla="*/ 72 w 91"/>
                  <a:gd name="T55" fmla="*/ 88 h 90"/>
                  <a:gd name="T56" fmla="*/ 78 w 91"/>
                  <a:gd name="T57" fmla="*/ 84 h 90"/>
                  <a:gd name="T58" fmla="*/ 83 w 91"/>
                  <a:gd name="T59" fmla="*/ 81 h 90"/>
                  <a:gd name="T60" fmla="*/ 86 w 91"/>
                  <a:gd name="T61" fmla="*/ 76 h 90"/>
                  <a:gd name="T62" fmla="*/ 88 w 91"/>
                  <a:gd name="T63" fmla="*/ 72 h 90"/>
                  <a:gd name="T64" fmla="*/ 91 w 91"/>
                  <a:gd name="T65" fmla="*/ 66 h 90"/>
                  <a:gd name="T66" fmla="*/ 91 w 91"/>
                  <a:gd name="T67" fmla="*/ 60 h 90"/>
                  <a:gd name="T68" fmla="*/ 91 w 91"/>
                  <a:gd name="T69" fmla="*/ 30 h 90"/>
                  <a:gd name="T70" fmla="*/ 91 w 91"/>
                  <a:gd name="T71" fmla="*/ 23 h 90"/>
                  <a:gd name="T72" fmla="*/ 88 w 91"/>
                  <a:gd name="T73" fmla="*/ 18 h 90"/>
                  <a:gd name="T74" fmla="*/ 86 w 91"/>
                  <a:gd name="T75" fmla="*/ 13 h 90"/>
                  <a:gd name="T76" fmla="*/ 83 w 91"/>
                  <a:gd name="T77" fmla="*/ 9 h 90"/>
                  <a:gd name="T78" fmla="*/ 78 w 91"/>
                  <a:gd name="T79" fmla="*/ 5 h 90"/>
                  <a:gd name="T80" fmla="*/ 72 w 91"/>
                  <a:gd name="T81" fmla="*/ 2 h 90"/>
                  <a:gd name="T82" fmla="*/ 67 w 91"/>
                  <a:gd name="T83" fmla="*/ 1 h 90"/>
                  <a:gd name="T84" fmla="*/ 61 w 91"/>
                  <a:gd name="T8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90">
                    <a:moveTo>
                      <a:pt x="61" y="0"/>
                    </a:moveTo>
                    <a:lnTo>
                      <a:pt x="54" y="1"/>
                    </a:lnTo>
                    <a:lnTo>
                      <a:pt x="49" y="2"/>
                    </a:lnTo>
                    <a:lnTo>
                      <a:pt x="44" y="5"/>
                    </a:lnTo>
                    <a:lnTo>
                      <a:pt x="40" y="9"/>
                    </a:lnTo>
                    <a:lnTo>
                      <a:pt x="36" y="13"/>
                    </a:lnTo>
                    <a:lnTo>
                      <a:pt x="33" y="18"/>
                    </a:lnTo>
                    <a:lnTo>
                      <a:pt x="32" y="23"/>
                    </a:lnTo>
                    <a:lnTo>
                      <a:pt x="31" y="30"/>
                    </a:lnTo>
                    <a:lnTo>
                      <a:pt x="25" y="30"/>
                    </a:lnTo>
                    <a:lnTo>
                      <a:pt x="19" y="32"/>
                    </a:lnTo>
                    <a:lnTo>
                      <a:pt x="14" y="35"/>
                    </a:lnTo>
                    <a:lnTo>
                      <a:pt x="9" y="38"/>
                    </a:lnTo>
                    <a:lnTo>
                      <a:pt x="6" y="43"/>
                    </a:lnTo>
                    <a:lnTo>
                      <a:pt x="4" y="48"/>
                    </a:lnTo>
                    <a:lnTo>
                      <a:pt x="1" y="54"/>
                    </a:lnTo>
                    <a:lnTo>
                      <a:pt x="0" y="60"/>
                    </a:lnTo>
                    <a:lnTo>
                      <a:pt x="1" y="66"/>
                    </a:lnTo>
                    <a:lnTo>
                      <a:pt x="4" y="72"/>
                    </a:lnTo>
                    <a:lnTo>
                      <a:pt x="6" y="76"/>
                    </a:lnTo>
                    <a:lnTo>
                      <a:pt x="9" y="81"/>
                    </a:lnTo>
                    <a:lnTo>
                      <a:pt x="14" y="84"/>
                    </a:lnTo>
                    <a:lnTo>
                      <a:pt x="19" y="88"/>
                    </a:lnTo>
                    <a:lnTo>
                      <a:pt x="25" y="89"/>
                    </a:lnTo>
                    <a:lnTo>
                      <a:pt x="31" y="90"/>
                    </a:lnTo>
                    <a:lnTo>
                      <a:pt x="61" y="90"/>
                    </a:lnTo>
                    <a:lnTo>
                      <a:pt x="67" y="89"/>
                    </a:lnTo>
                    <a:lnTo>
                      <a:pt x="72" y="88"/>
                    </a:lnTo>
                    <a:lnTo>
                      <a:pt x="78" y="84"/>
                    </a:lnTo>
                    <a:lnTo>
                      <a:pt x="83" y="81"/>
                    </a:lnTo>
                    <a:lnTo>
                      <a:pt x="86" y="76"/>
                    </a:lnTo>
                    <a:lnTo>
                      <a:pt x="88" y="72"/>
                    </a:lnTo>
                    <a:lnTo>
                      <a:pt x="91" y="66"/>
                    </a:lnTo>
                    <a:lnTo>
                      <a:pt x="91" y="60"/>
                    </a:lnTo>
                    <a:lnTo>
                      <a:pt x="91" y="30"/>
                    </a:lnTo>
                    <a:lnTo>
                      <a:pt x="91" y="23"/>
                    </a:lnTo>
                    <a:lnTo>
                      <a:pt x="88" y="18"/>
                    </a:lnTo>
                    <a:lnTo>
                      <a:pt x="86" y="13"/>
                    </a:lnTo>
                    <a:lnTo>
                      <a:pt x="83" y="9"/>
                    </a:lnTo>
                    <a:lnTo>
                      <a:pt x="78" y="5"/>
                    </a:lnTo>
                    <a:lnTo>
                      <a:pt x="72" y="2"/>
                    </a:lnTo>
                    <a:lnTo>
                      <a:pt x="67" y="1"/>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25" name="Freeform 4681"/>
              <p:cNvSpPr>
                <a:spLocks/>
              </p:cNvSpPr>
              <p:nvPr/>
            </p:nvSpPr>
            <p:spPr bwMode="auto">
              <a:xfrm>
                <a:off x="8739188" y="5487988"/>
                <a:ext cx="28575" cy="28575"/>
              </a:xfrm>
              <a:custGeom>
                <a:avLst/>
                <a:gdLst>
                  <a:gd name="T0" fmla="*/ 60 w 91"/>
                  <a:gd name="T1" fmla="*/ 30 h 90"/>
                  <a:gd name="T2" fmla="*/ 60 w 91"/>
                  <a:gd name="T3" fmla="*/ 23 h 90"/>
                  <a:gd name="T4" fmla="*/ 58 w 91"/>
                  <a:gd name="T5" fmla="*/ 18 h 90"/>
                  <a:gd name="T6" fmla="*/ 56 w 91"/>
                  <a:gd name="T7" fmla="*/ 13 h 90"/>
                  <a:gd name="T8" fmla="*/ 52 w 91"/>
                  <a:gd name="T9" fmla="*/ 9 h 90"/>
                  <a:gd name="T10" fmla="*/ 48 w 91"/>
                  <a:gd name="T11" fmla="*/ 5 h 90"/>
                  <a:gd name="T12" fmla="*/ 42 w 91"/>
                  <a:gd name="T13" fmla="*/ 2 h 90"/>
                  <a:gd name="T14" fmla="*/ 36 w 91"/>
                  <a:gd name="T15" fmla="*/ 1 h 90"/>
                  <a:gd name="T16" fmla="*/ 31 w 91"/>
                  <a:gd name="T17" fmla="*/ 0 h 90"/>
                  <a:gd name="T18" fmla="*/ 24 w 91"/>
                  <a:gd name="T19" fmla="*/ 1 h 90"/>
                  <a:gd name="T20" fmla="*/ 18 w 91"/>
                  <a:gd name="T21" fmla="*/ 2 h 90"/>
                  <a:gd name="T22" fmla="*/ 14 w 91"/>
                  <a:gd name="T23" fmla="*/ 5 h 90"/>
                  <a:gd name="T24" fmla="*/ 9 w 91"/>
                  <a:gd name="T25" fmla="*/ 9 h 90"/>
                  <a:gd name="T26" fmla="*/ 6 w 91"/>
                  <a:gd name="T27" fmla="*/ 13 h 90"/>
                  <a:gd name="T28" fmla="*/ 3 w 91"/>
                  <a:gd name="T29" fmla="*/ 18 h 90"/>
                  <a:gd name="T30" fmla="*/ 1 w 91"/>
                  <a:gd name="T31" fmla="*/ 23 h 90"/>
                  <a:gd name="T32" fmla="*/ 0 w 91"/>
                  <a:gd name="T33" fmla="*/ 30 h 90"/>
                  <a:gd name="T34" fmla="*/ 0 w 91"/>
                  <a:gd name="T35" fmla="*/ 60 h 90"/>
                  <a:gd name="T36" fmla="*/ 1 w 91"/>
                  <a:gd name="T37" fmla="*/ 66 h 90"/>
                  <a:gd name="T38" fmla="*/ 3 w 91"/>
                  <a:gd name="T39" fmla="*/ 72 h 90"/>
                  <a:gd name="T40" fmla="*/ 6 w 91"/>
                  <a:gd name="T41" fmla="*/ 76 h 90"/>
                  <a:gd name="T42" fmla="*/ 9 w 91"/>
                  <a:gd name="T43" fmla="*/ 81 h 90"/>
                  <a:gd name="T44" fmla="*/ 14 w 91"/>
                  <a:gd name="T45" fmla="*/ 84 h 90"/>
                  <a:gd name="T46" fmla="*/ 18 w 91"/>
                  <a:gd name="T47" fmla="*/ 88 h 90"/>
                  <a:gd name="T48" fmla="*/ 24 w 91"/>
                  <a:gd name="T49" fmla="*/ 89 h 90"/>
                  <a:gd name="T50" fmla="*/ 31 w 91"/>
                  <a:gd name="T51" fmla="*/ 90 h 90"/>
                  <a:gd name="T52" fmla="*/ 60 w 91"/>
                  <a:gd name="T53" fmla="*/ 90 h 90"/>
                  <a:gd name="T54" fmla="*/ 67 w 91"/>
                  <a:gd name="T55" fmla="*/ 89 h 90"/>
                  <a:gd name="T56" fmla="*/ 73 w 91"/>
                  <a:gd name="T57" fmla="*/ 88 h 90"/>
                  <a:gd name="T58" fmla="*/ 77 w 91"/>
                  <a:gd name="T59" fmla="*/ 84 h 90"/>
                  <a:gd name="T60" fmla="*/ 82 w 91"/>
                  <a:gd name="T61" fmla="*/ 81 h 90"/>
                  <a:gd name="T62" fmla="*/ 86 w 91"/>
                  <a:gd name="T63" fmla="*/ 76 h 90"/>
                  <a:gd name="T64" fmla="*/ 88 w 91"/>
                  <a:gd name="T65" fmla="*/ 72 h 90"/>
                  <a:gd name="T66" fmla="*/ 91 w 91"/>
                  <a:gd name="T67" fmla="*/ 66 h 90"/>
                  <a:gd name="T68" fmla="*/ 91 w 91"/>
                  <a:gd name="T69" fmla="*/ 60 h 90"/>
                  <a:gd name="T70" fmla="*/ 91 w 91"/>
                  <a:gd name="T71" fmla="*/ 54 h 90"/>
                  <a:gd name="T72" fmla="*/ 88 w 91"/>
                  <a:gd name="T73" fmla="*/ 48 h 90"/>
                  <a:gd name="T74" fmla="*/ 86 w 91"/>
                  <a:gd name="T75" fmla="*/ 43 h 90"/>
                  <a:gd name="T76" fmla="*/ 82 w 91"/>
                  <a:gd name="T77" fmla="*/ 38 h 90"/>
                  <a:gd name="T78" fmla="*/ 77 w 91"/>
                  <a:gd name="T79" fmla="*/ 35 h 90"/>
                  <a:gd name="T80" fmla="*/ 73 w 91"/>
                  <a:gd name="T81" fmla="*/ 32 h 90"/>
                  <a:gd name="T82" fmla="*/ 67 w 91"/>
                  <a:gd name="T83" fmla="*/ 30 h 90"/>
                  <a:gd name="T84" fmla="*/ 60 w 91"/>
                  <a:gd name="T85" fmla="*/ 30 h 90"/>
                  <a:gd name="T86" fmla="*/ 60 w 91"/>
                  <a:gd name="T87"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90">
                    <a:moveTo>
                      <a:pt x="60" y="30"/>
                    </a:moveTo>
                    <a:lnTo>
                      <a:pt x="60" y="23"/>
                    </a:lnTo>
                    <a:lnTo>
                      <a:pt x="58" y="18"/>
                    </a:lnTo>
                    <a:lnTo>
                      <a:pt x="56" y="13"/>
                    </a:lnTo>
                    <a:lnTo>
                      <a:pt x="52" y="9"/>
                    </a:lnTo>
                    <a:lnTo>
                      <a:pt x="48" y="5"/>
                    </a:lnTo>
                    <a:lnTo>
                      <a:pt x="42" y="2"/>
                    </a:lnTo>
                    <a:lnTo>
                      <a:pt x="36" y="1"/>
                    </a:lnTo>
                    <a:lnTo>
                      <a:pt x="31" y="0"/>
                    </a:lnTo>
                    <a:lnTo>
                      <a:pt x="24" y="1"/>
                    </a:lnTo>
                    <a:lnTo>
                      <a:pt x="18" y="2"/>
                    </a:lnTo>
                    <a:lnTo>
                      <a:pt x="14" y="5"/>
                    </a:lnTo>
                    <a:lnTo>
                      <a:pt x="9" y="9"/>
                    </a:lnTo>
                    <a:lnTo>
                      <a:pt x="6" y="13"/>
                    </a:lnTo>
                    <a:lnTo>
                      <a:pt x="3" y="18"/>
                    </a:lnTo>
                    <a:lnTo>
                      <a:pt x="1" y="23"/>
                    </a:lnTo>
                    <a:lnTo>
                      <a:pt x="0" y="30"/>
                    </a:lnTo>
                    <a:lnTo>
                      <a:pt x="0" y="60"/>
                    </a:lnTo>
                    <a:lnTo>
                      <a:pt x="1" y="66"/>
                    </a:lnTo>
                    <a:lnTo>
                      <a:pt x="3" y="72"/>
                    </a:lnTo>
                    <a:lnTo>
                      <a:pt x="6" y="76"/>
                    </a:lnTo>
                    <a:lnTo>
                      <a:pt x="9" y="81"/>
                    </a:lnTo>
                    <a:lnTo>
                      <a:pt x="14" y="84"/>
                    </a:lnTo>
                    <a:lnTo>
                      <a:pt x="18" y="88"/>
                    </a:lnTo>
                    <a:lnTo>
                      <a:pt x="24" y="89"/>
                    </a:lnTo>
                    <a:lnTo>
                      <a:pt x="31" y="90"/>
                    </a:lnTo>
                    <a:lnTo>
                      <a:pt x="60" y="90"/>
                    </a:lnTo>
                    <a:lnTo>
                      <a:pt x="67" y="89"/>
                    </a:lnTo>
                    <a:lnTo>
                      <a:pt x="73" y="88"/>
                    </a:lnTo>
                    <a:lnTo>
                      <a:pt x="77" y="84"/>
                    </a:lnTo>
                    <a:lnTo>
                      <a:pt x="82" y="81"/>
                    </a:lnTo>
                    <a:lnTo>
                      <a:pt x="86" y="76"/>
                    </a:lnTo>
                    <a:lnTo>
                      <a:pt x="88" y="72"/>
                    </a:lnTo>
                    <a:lnTo>
                      <a:pt x="91" y="66"/>
                    </a:lnTo>
                    <a:lnTo>
                      <a:pt x="91" y="60"/>
                    </a:lnTo>
                    <a:lnTo>
                      <a:pt x="91" y="54"/>
                    </a:lnTo>
                    <a:lnTo>
                      <a:pt x="88" y="48"/>
                    </a:lnTo>
                    <a:lnTo>
                      <a:pt x="86" y="43"/>
                    </a:lnTo>
                    <a:lnTo>
                      <a:pt x="82" y="38"/>
                    </a:lnTo>
                    <a:lnTo>
                      <a:pt x="77" y="35"/>
                    </a:lnTo>
                    <a:lnTo>
                      <a:pt x="73" y="32"/>
                    </a:lnTo>
                    <a:lnTo>
                      <a:pt x="67" y="30"/>
                    </a:lnTo>
                    <a:lnTo>
                      <a:pt x="60" y="30"/>
                    </a:lnTo>
                    <a:lnTo>
                      <a:pt x="6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26" name="Freeform 4682"/>
              <p:cNvSpPr>
                <a:spLocks/>
              </p:cNvSpPr>
              <p:nvPr/>
            </p:nvSpPr>
            <p:spPr bwMode="auto">
              <a:xfrm>
                <a:off x="8855075" y="5419725"/>
                <a:ext cx="19050" cy="23813"/>
              </a:xfrm>
              <a:custGeom>
                <a:avLst/>
                <a:gdLst>
                  <a:gd name="T0" fmla="*/ 30 w 60"/>
                  <a:gd name="T1" fmla="*/ 0 h 76"/>
                  <a:gd name="T2" fmla="*/ 23 w 60"/>
                  <a:gd name="T3" fmla="*/ 2 h 76"/>
                  <a:gd name="T4" fmla="*/ 18 w 60"/>
                  <a:gd name="T5" fmla="*/ 3 h 76"/>
                  <a:gd name="T6" fmla="*/ 13 w 60"/>
                  <a:gd name="T7" fmla="*/ 6 h 76"/>
                  <a:gd name="T8" fmla="*/ 9 w 60"/>
                  <a:gd name="T9" fmla="*/ 9 h 76"/>
                  <a:gd name="T10" fmla="*/ 5 w 60"/>
                  <a:gd name="T11" fmla="*/ 14 h 76"/>
                  <a:gd name="T12" fmla="*/ 2 w 60"/>
                  <a:gd name="T13" fmla="*/ 20 h 76"/>
                  <a:gd name="T14" fmla="*/ 1 w 60"/>
                  <a:gd name="T15" fmla="*/ 25 h 76"/>
                  <a:gd name="T16" fmla="*/ 0 w 60"/>
                  <a:gd name="T17" fmla="*/ 31 h 76"/>
                  <a:gd name="T18" fmla="*/ 0 w 60"/>
                  <a:gd name="T19" fmla="*/ 46 h 76"/>
                  <a:gd name="T20" fmla="*/ 1 w 60"/>
                  <a:gd name="T21" fmla="*/ 52 h 76"/>
                  <a:gd name="T22" fmla="*/ 2 w 60"/>
                  <a:gd name="T23" fmla="*/ 58 h 76"/>
                  <a:gd name="T24" fmla="*/ 5 w 60"/>
                  <a:gd name="T25" fmla="*/ 63 h 76"/>
                  <a:gd name="T26" fmla="*/ 9 w 60"/>
                  <a:gd name="T27" fmla="*/ 67 h 76"/>
                  <a:gd name="T28" fmla="*/ 13 w 60"/>
                  <a:gd name="T29" fmla="*/ 70 h 76"/>
                  <a:gd name="T30" fmla="*/ 18 w 60"/>
                  <a:gd name="T31" fmla="*/ 74 h 76"/>
                  <a:gd name="T32" fmla="*/ 23 w 60"/>
                  <a:gd name="T33" fmla="*/ 75 h 76"/>
                  <a:gd name="T34" fmla="*/ 30 w 60"/>
                  <a:gd name="T35" fmla="*/ 76 h 76"/>
                  <a:gd name="T36" fmla="*/ 36 w 60"/>
                  <a:gd name="T37" fmla="*/ 75 h 76"/>
                  <a:gd name="T38" fmla="*/ 41 w 60"/>
                  <a:gd name="T39" fmla="*/ 74 h 76"/>
                  <a:gd name="T40" fmla="*/ 47 w 60"/>
                  <a:gd name="T41" fmla="*/ 70 h 76"/>
                  <a:gd name="T42" fmla="*/ 52 w 60"/>
                  <a:gd name="T43" fmla="*/ 67 h 76"/>
                  <a:gd name="T44" fmla="*/ 55 w 60"/>
                  <a:gd name="T45" fmla="*/ 63 h 76"/>
                  <a:gd name="T46" fmla="*/ 57 w 60"/>
                  <a:gd name="T47" fmla="*/ 58 h 76"/>
                  <a:gd name="T48" fmla="*/ 60 w 60"/>
                  <a:gd name="T49" fmla="*/ 52 h 76"/>
                  <a:gd name="T50" fmla="*/ 60 w 60"/>
                  <a:gd name="T51" fmla="*/ 46 h 76"/>
                  <a:gd name="T52" fmla="*/ 60 w 60"/>
                  <a:gd name="T53" fmla="*/ 31 h 76"/>
                  <a:gd name="T54" fmla="*/ 60 w 60"/>
                  <a:gd name="T55" fmla="*/ 25 h 76"/>
                  <a:gd name="T56" fmla="*/ 57 w 60"/>
                  <a:gd name="T57" fmla="*/ 20 h 76"/>
                  <a:gd name="T58" fmla="*/ 55 w 60"/>
                  <a:gd name="T59" fmla="*/ 14 h 76"/>
                  <a:gd name="T60" fmla="*/ 52 w 60"/>
                  <a:gd name="T61" fmla="*/ 9 h 76"/>
                  <a:gd name="T62" fmla="*/ 47 w 60"/>
                  <a:gd name="T63" fmla="*/ 6 h 76"/>
                  <a:gd name="T64" fmla="*/ 41 w 60"/>
                  <a:gd name="T65" fmla="*/ 3 h 76"/>
                  <a:gd name="T66" fmla="*/ 36 w 60"/>
                  <a:gd name="T67" fmla="*/ 2 h 76"/>
                  <a:gd name="T68" fmla="*/ 30 w 60"/>
                  <a:gd name="T69" fmla="*/ 0 h 76"/>
                  <a:gd name="T70" fmla="*/ 30 w 60"/>
                  <a:gd name="T7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6">
                    <a:moveTo>
                      <a:pt x="30" y="0"/>
                    </a:moveTo>
                    <a:lnTo>
                      <a:pt x="23" y="2"/>
                    </a:lnTo>
                    <a:lnTo>
                      <a:pt x="18" y="3"/>
                    </a:lnTo>
                    <a:lnTo>
                      <a:pt x="13" y="6"/>
                    </a:lnTo>
                    <a:lnTo>
                      <a:pt x="9" y="9"/>
                    </a:lnTo>
                    <a:lnTo>
                      <a:pt x="5" y="14"/>
                    </a:lnTo>
                    <a:lnTo>
                      <a:pt x="2" y="20"/>
                    </a:lnTo>
                    <a:lnTo>
                      <a:pt x="1" y="25"/>
                    </a:lnTo>
                    <a:lnTo>
                      <a:pt x="0" y="31"/>
                    </a:lnTo>
                    <a:lnTo>
                      <a:pt x="0" y="46"/>
                    </a:lnTo>
                    <a:lnTo>
                      <a:pt x="1" y="52"/>
                    </a:lnTo>
                    <a:lnTo>
                      <a:pt x="2" y="58"/>
                    </a:lnTo>
                    <a:lnTo>
                      <a:pt x="5" y="63"/>
                    </a:lnTo>
                    <a:lnTo>
                      <a:pt x="9" y="67"/>
                    </a:lnTo>
                    <a:lnTo>
                      <a:pt x="13" y="70"/>
                    </a:lnTo>
                    <a:lnTo>
                      <a:pt x="18" y="74"/>
                    </a:lnTo>
                    <a:lnTo>
                      <a:pt x="23" y="75"/>
                    </a:lnTo>
                    <a:lnTo>
                      <a:pt x="30" y="76"/>
                    </a:lnTo>
                    <a:lnTo>
                      <a:pt x="36" y="75"/>
                    </a:lnTo>
                    <a:lnTo>
                      <a:pt x="41" y="74"/>
                    </a:lnTo>
                    <a:lnTo>
                      <a:pt x="47" y="70"/>
                    </a:lnTo>
                    <a:lnTo>
                      <a:pt x="52" y="67"/>
                    </a:lnTo>
                    <a:lnTo>
                      <a:pt x="55" y="63"/>
                    </a:lnTo>
                    <a:lnTo>
                      <a:pt x="57" y="58"/>
                    </a:lnTo>
                    <a:lnTo>
                      <a:pt x="60" y="52"/>
                    </a:lnTo>
                    <a:lnTo>
                      <a:pt x="60" y="46"/>
                    </a:lnTo>
                    <a:lnTo>
                      <a:pt x="60" y="31"/>
                    </a:lnTo>
                    <a:lnTo>
                      <a:pt x="60" y="25"/>
                    </a:lnTo>
                    <a:lnTo>
                      <a:pt x="57" y="20"/>
                    </a:lnTo>
                    <a:lnTo>
                      <a:pt x="55" y="14"/>
                    </a:lnTo>
                    <a:lnTo>
                      <a:pt x="52" y="9"/>
                    </a:lnTo>
                    <a:lnTo>
                      <a:pt x="47" y="6"/>
                    </a:lnTo>
                    <a:lnTo>
                      <a:pt x="41" y="3"/>
                    </a:lnTo>
                    <a:lnTo>
                      <a:pt x="36" y="2"/>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grpSp>
      </p:grpSp>
      <p:grpSp>
        <p:nvGrpSpPr>
          <p:cNvPr id="7" name="Group 6"/>
          <p:cNvGrpSpPr/>
          <p:nvPr/>
        </p:nvGrpSpPr>
        <p:grpSpPr>
          <a:xfrm>
            <a:off x="3957089" y="5069013"/>
            <a:ext cx="2012259" cy="1066294"/>
            <a:chOff x="3957089" y="5069013"/>
            <a:chExt cx="2012259" cy="1066294"/>
          </a:xfrm>
        </p:grpSpPr>
        <p:sp>
          <p:nvSpPr>
            <p:cNvPr id="48" name="Oval 47"/>
            <p:cNvSpPr/>
            <p:nvPr/>
          </p:nvSpPr>
          <p:spPr>
            <a:xfrm>
              <a:off x="3957089" y="5908122"/>
              <a:ext cx="2012259" cy="227185"/>
            </a:xfrm>
            <a:prstGeom prst="ellipse">
              <a:avLst/>
            </a:prstGeom>
            <a:gradFill flip="none" rotWithShape="1">
              <a:gsLst>
                <a:gs pos="0">
                  <a:schemeClr val="tx1">
                    <a:alpha val="5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Source Sans Pro"/>
              </a:endParaRPr>
            </a:p>
          </p:txBody>
        </p:sp>
        <p:sp>
          <p:nvSpPr>
            <p:cNvPr id="39" name="Rectangle 38"/>
            <p:cNvSpPr/>
            <p:nvPr/>
          </p:nvSpPr>
          <p:spPr>
            <a:xfrm>
              <a:off x="3957089" y="5069013"/>
              <a:ext cx="640247" cy="1005090"/>
            </a:xfrm>
            <a:prstGeom prst="rect">
              <a:avLst/>
            </a:prstGeom>
            <a:pattFill prst="ltDn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ource Sans Pro"/>
              </a:endParaRPr>
            </a:p>
          </p:txBody>
        </p:sp>
        <p:sp>
          <p:nvSpPr>
            <p:cNvPr id="9" name="Rectangle 8"/>
            <p:cNvSpPr/>
            <p:nvPr/>
          </p:nvSpPr>
          <p:spPr>
            <a:xfrm>
              <a:off x="4587611" y="5069013"/>
              <a:ext cx="1373840" cy="1005090"/>
            </a:xfrm>
            <a:prstGeom prst="rect">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ource Sans Pro"/>
                </a:rPr>
                <a:t>Maximize </a:t>
              </a:r>
              <a:br>
                <a:rPr lang="en-US" sz="1400">
                  <a:latin typeface="Source Sans Pro"/>
                </a:rPr>
              </a:br>
              <a:r>
                <a:rPr lang="en-US" sz="1400">
                  <a:latin typeface="Source Sans Pro"/>
                </a:rPr>
                <a:t>% of Automation</a:t>
              </a:r>
            </a:p>
          </p:txBody>
        </p:sp>
        <p:grpSp>
          <p:nvGrpSpPr>
            <p:cNvPr id="27" name="Group 26"/>
            <p:cNvGrpSpPr/>
            <p:nvPr/>
          </p:nvGrpSpPr>
          <p:grpSpPr>
            <a:xfrm>
              <a:off x="4058630" y="5352976"/>
              <a:ext cx="437165" cy="437165"/>
              <a:chOff x="7613650" y="1387475"/>
              <a:chExt cx="284163" cy="284163"/>
            </a:xfrm>
            <a:solidFill>
              <a:schemeClr val="accent5"/>
            </a:solidFill>
          </p:grpSpPr>
          <p:sp>
            <p:nvSpPr>
              <p:cNvPr id="28" name="Freeform 4359"/>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29" name="Freeform 4360"/>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grpSp>
      </p:grpSp>
      <p:grpSp>
        <p:nvGrpSpPr>
          <p:cNvPr id="44" name="Group 43"/>
          <p:cNvGrpSpPr/>
          <p:nvPr/>
        </p:nvGrpSpPr>
        <p:grpSpPr>
          <a:xfrm>
            <a:off x="1622627" y="1667016"/>
            <a:ext cx="8946746" cy="2025151"/>
            <a:chOff x="1622627" y="1762416"/>
            <a:chExt cx="8946746" cy="2025151"/>
          </a:xfrm>
        </p:grpSpPr>
        <p:sp>
          <p:nvSpPr>
            <p:cNvPr id="46" name="Rectangle 45"/>
            <p:cNvSpPr/>
            <p:nvPr/>
          </p:nvSpPr>
          <p:spPr>
            <a:xfrm>
              <a:off x="1622627" y="1762416"/>
              <a:ext cx="4268549" cy="2025151"/>
            </a:xfrm>
            <a:prstGeom prst="rect">
              <a:avLst/>
            </a:prstGeom>
          </p:spPr>
          <p:txBody>
            <a:bodyPr wrap="square">
              <a:noAutofit/>
            </a:bodyPr>
            <a:lstStyle/>
            <a:p>
              <a:pPr marL="396000" indent="-244800" defTabSz="914400">
                <a:lnSpc>
                  <a:spcPct val="90000"/>
                </a:lnSpc>
                <a:spcBef>
                  <a:spcPts val="1000"/>
                </a:spcBef>
                <a:buFont typeface="+mj-lt"/>
                <a:buAutoNum type="arabicPeriod"/>
              </a:pPr>
              <a:r>
                <a:rPr lang="en-US" sz="1400" b="1" dirty="0">
                  <a:solidFill>
                    <a:srgbClr val="399881"/>
                  </a:solidFill>
                  <a:latin typeface="Source Sans Pro"/>
                </a:rPr>
                <a:t>One Enterprise Grade Cloud </a:t>
              </a:r>
              <a:r>
                <a:rPr lang="en-US" sz="1400" dirty="0">
                  <a:solidFill>
                    <a:schemeClr val="tx1">
                      <a:lumMod val="50000"/>
                      <a:lumOff val="50000"/>
                    </a:schemeClr>
                  </a:solidFill>
                  <a:latin typeface="Source Sans Pro"/>
                </a:rPr>
                <a:t>total reliability, unlimited scale, secure, compliant, global and available 24/7</a:t>
              </a:r>
            </a:p>
            <a:p>
              <a:pPr marL="396000" lvl="0" indent="-244800" defTabSz="914400">
                <a:lnSpc>
                  <a:spcPct val="90000"/>
                </a:lnSpc>
                <a:spcBef>
                  <a:spcPts val="1000"/>
                </a:spcBef>
                <a:buFont typeface="+mj-lt"/>
                <a:buAutoNum type="arabicPeriod"/>
              </a:pPr>
              <a:r>
                <a:rPr lang="en-US" sz="1400" b="1" dirty="0">
                  <a:solidFill>
                    <a:srgbClr val="399881"/>
                  </a:solidFill>
                  <a:latin typeface="Source Sans Pro"/>
                </a:rPr>
                <a:t>Platform Connectivity Layer™ (PCL) architecture </a:t>
              </a:r>
            </a:p>
            <a:p>
              <a:pPr marL="955350" lvl="1" indent="-285750" defTabSz="914400">
                <a:lnSpc>
                  <a:spcPct val="90000"/>
                </a:lnSpc>
                <a:spcBef>
                  <a:spcPts val="500"/>
                </a:spcBef>
                <a:buFont typeface="Arial" panose="020B0604020202020204" pitchFamily="34" charset="0"/>
                <a:buChar char="•"/>
              </a:pPr>
              <a:r>
                <a:rPr lang="en-US" sz="1400" dirty="0">
                  <a:solidFill>
                    <a:schemeClr val="tx1">
                      <a:lumMod val="50000"/>
                      <a:lumOff val="50000"/>
                    </a:schemeClr>
                  </a:solidFill>
                  <a:latin typeface="Source Sans Pro"/>
                </a:rPr>
                <a:t>Complete digital platform coverage</a:t>
              </a:r>
            </a:p>
            <a:p>
              <a:pPr marL="955350" lvl="1" indent="-285750" defTabSz="914400">
                <a:lnSpc>
                  <a:spcPct val="90000"/>
                </a:lnSpc>
                <a:spcBef>
                  <a:spcPts val="500"/>
                </a:spcBef>
                <a:buFont typeface="Arial" panose="020B0604020202020204" pitchFamily="34" charset="0"/>
                <a:buChar char="•"/>
              </a:pPr>
              <a:r>
                <a:rPr lang="en-US" sz="1400" dirty="0">
                  <a:solidFill>
                    <a:schemeClr val="tx1">
                      <a:lumMod val="50000"/>
                      <a:lumOff val="50000"/>
                    </a:schemeClr>
                  </a:solidFill>
                  <a:latin typeface="Source Sans Pro"/>
                </a:rPr>
                <a:t>Same day support for production and beta versions</a:t>
              </a:r>
            </a:p>
            <a:p>
              <a:pPr marL="396000" lvl="0" indent="-244800" defTabSz="914400">
                <a:lnSpc>
                  <a:spcPct val="90000"/>
                </a:lnSpc>
                <a:spcBef>
                  <a:spcPts val="1000"/>
                </a:spcBef>
                <a:buFont typeface="+mj-lt"/>
                <a:buAutoNum type="arabicPeriod"/>
              </a:pPr>
              <a:r>
                <a:rPr lang="en-US" sz="1400" b="1" dirty="0">
                  <a:solidFill>
                    <a:srgbClr val="399881"/>
                  </a:solidFill>
                  <a:latin typeface="Source Sans Pro"/>
                </a:rPr>
                <a:t>DevOps Bridge </a:t>
              </a:r>
              <a:r>
                <a:rPr lang="en-US" sz="1400" dirty="0">
                  <a:solidFill>
                    <a:schemeClr val="tx1">
                      <a:lumMod val="50000"/>
                      <a:lumOff val="50000"/>
                    </a:schemeClr>
                  </a:solidFill>
                  <a:latin typeface="Source Sans Pro"/>
                </a:rPr>
                <a:t>Plugins and APIs enable quality activities across the SDLC</a:t>
              </a:r>
            </a:p>
          </p:txBody>
        </p:sp>
        <p:sp>
          <p:nvSpPr>
            <p:cNvPr id="56" name="Rectangle 55"/>
            <p:cNvSpPr/>
            <p:nvPr/>
          </p:nvSpPr>
          <p:spPr>
            <a:xfrm>
              <a:off x="6300824" y="1762416"/>
              <a:ext cx="4268549" cy="1706108"/>
            </a:xfrm>
            <a:prstGeom prst="rect">
              <a:avLst/>
            </a:prstGeom>
          </p:spPr>
          <p:txBody>
            <a:bodyPr wrap="square">
              <a:spAutoFit/>
            </a:bodyPr>
            <a:lstStyle/>
            <a:p>
              <a:pPr marL="494100" lvl="0" indent="-342900" defTabSz="914400">
                <a:lnSpc>
                  <a:spcPct val="90000"/>
                </a:lnSpc>
                <a:spcBef>
                  <a:spcPts val="1000"/>
                </a:spcBef>
                <a:buFont typeface="+mj-lt"/>
                <a:buAutoNum type="arabicPeriod" startAt="4"/>
              </a:pPr>
              <a:r>
                <a:rPr lang="en-US" sz="1400" b="1" dirty="0">
                  <a:solidFill>
                    <a:srgbClr val="399881"/>
                  </a:solidFill>
                  <a:latin typeface="Source Sans Pro"/>
                </a:rPr>
                <a:t>Automation Coverage Extensions™ (ACE) </a:t>
              </a:r>
              <a:r>
                <a:rPr lang="en-US" sz="1400" dirty="0">
                  <a:solidFill>
                    <a:schemeClr val="tx1">
                      <a:lumMod val="50000"/>
                      <a:lumOff val="50000"/>
                    </a:schemeClr>
                  </a:solidFill>
                  <a:latin typeface="Source Sans Pro"/>
                </a:rPr>
                <a:t>extend open source to achieve high degree of automation</a:t>
              </a:r>
            </a:p>
            <a:p>
              <a:pPr marL="494100" indent="-342900" defTabSz="914400">
                <a:lnSpc>
                  <a:spcPct val="90000"/>
                </a:lnSpc>
                <a:spcBef>
                  <a:spcPts val="1000"/>
                </a:spcBef>
                <a:buFont typeface="+mj-lt"/>
                <a:buAutoNum type="arabicPeriod" startAt="4"/>
              </a:pPr>
              <a:r>
                <a:rPr lang="en-US" sz="1400" b="1" dirty="0">
                  <a:solidFill>
                    <a:srgbClr val="399881"/>
                  </a:solidFill>
                  <a:latin typeface="Source Sans Pro"/>
                </a:rPr>
                <a:t>WindTunnel™ Layer</a:t>
              </a:r>
              <a:r>
                <a:rPr lang="en-US" sz="1400" dirty="0">
                  <a:solidFill>
                    <a:srgbClr val="399881"/>
                  </a:solidFill>
                  <a:latin typeface="Source Sans Pro"/>
                </a:rPr>
                <a:t> </a:t>
              </a:r>
              <a:r>
                <a:rPr lang="en-US" sz="1400" dirty="0">
                  <a:solidFill>
                    <a:schemeClr val="tx1">
                      <a:lumMod val="50000"/>
                      <a:lumOff val="50000"/>
                    </a:schemeClr>
                  </a:solidFill>
                  <a:latin typeface="Source Sans Pro"/>
                </a:rPr>
                <a:t>persona-based user environment testing for true digital coverage</a:t>
              </a:r>
            </a:p>
            <a:p>
              <a:pPr marL="494100" lvl="0" indent="-342900" defTabSz="914400">
                <a:lnSpc>
                  <a:spcPct val="90000"/>
                </a:lnSpc>
                <a:spcBef>
                  <a:spcPts val="1000"/>
                </a:spcBef>
                <a:buFont typeface="+mj-lt"/>
                <a:buAutoNum type="arabicPeriod" startAt="4"/>
              </a:pPr>
              <a:r>
                <a:rPr lang="en-US" sz="1400" b="1" dirty="0" err="1">
                  <a:solidFill>
                    <a:srgbClr val="399881"/>
                  </a:solidFill>
                  <a:latin typeface="Source Sans Pro"/>
                </a:rPr>
                <a:t>DigitalZoom</a:t>
              </a:r>
              <a:r>
                <a:rPr lang="en-US" sz="1400" b="1" dirty="0">
                  <a:solidFill>
                    <a:srgbClr val="399881"/>
                  </a:solidFill>
                  <a:latin typeface="Source Sans Pro"/>
                </a:rPr>
                <a:t>™ Reporting </a:t>
              </a:r>
              <a:r>
                <a:rPr lang="en-US" sz="1400" dirty="0">
                  <a:solidFill>
                    <a:schemeClr val="tx1">
                      <a:lumMod val="50000"/>
                      <a:lumOff val="50000"/>
                    </a:schemeClr>
                  </a:solidFill>
                  <a:latin typeface="Source Sans Pro"/>
                </a:rPr>
                <a:t>provides cross platform visibility and fast drill down</a:t>
              </a:r>
            </a:p>
          </p:txBody>
        </p:sp>
      </p:grpSp>
      <p:grpSp>
        <p:nvGrpSpPr>
          <p:cNvPr id="35" name="Group 34"/>
          <p:cNvGrpSpPr/>
          <p:nvPr/>
        </p:nvGrpSpPr>
        <p:grpSpPr>
          <a:xfrm>
            <a:off x="8610600" y="5069013"/>
            <a:ext cx="2014087" cy="1066294"/>
            <a:chOff x="8610600" y="5069013"/>
            <a:chExt cx="2014087" cy="1066294"/>
          </a:xfrm>
        </p:grpSpPr>
        <p:sp>
          <p:nvSpPr>
            <p:cNvPr id="50" name="Oval 49"/>
            <p:cNvSpPr/>
            <p:nvPr/>
          </p:nvSpPr>
          <p:spPr>
            <a:xfrm>
              <a:off x="8612428" y="5908122"/>
              <a:ext cx="2012259" cy="227185"/>
            </a:xfrm>
            <a:prstGeom prst="ellipse">
              <a:avLst/>
            </a:prstGeom>
            <a:gradFill flip="none" rotWithShape="1">
              <a:gsLst>
                <a:gs pos="0">
                  <a:schemeClr val="tx1">
                    <a:alpha val="5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Source Sans Pro"/>
              </a:endParaRPr>
            </a:p>
          </p:txBody>
        </p:sp>
        <p:sp>
          <p:nvSpPr>
            <p:cNvPr id="11" name="Rectangle 10"/>
            <p:cNvSpPr/>
            <p:nvPr/>
          </p:nvSpPr>
          <p:spPr>
            <a:xfrm>
              <a:off x="9250847" y="5069013"/>
              <a:ext cx="1373840" cy="1005090"/>
            </a:xfrm>
            <a:prstGeom prst="rect">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Source Sans Pro"/>
                </a:rPr>
                <a:t>Integrated Lab Across </a:t>
              </a:r>
              <a:br>
                <a:rPr lang="en-US" sz="1400" dirty="0">
                  <a:latin typeface="Source Sans Pro"/>
                </a:rPr>
              </a:br>
              <a:r>
                <a:rPr lang="en-US" sz="1400" dirty="0">
                  <a:latin typeface="Source Sans Pro"/>
                </a:rPr>
                <a:t>Dev-Test-Ops</a:t>
              </a:r>
            </a:p>
          </p:txBody>
        </p:sp>
        <p:sp>
          <p:nvSpPr>
            <p:cNvPr id="41" name="Rectangle 40"/>
            <p:cNvSpPr/>
            <p:nvPr/>
          </p:nvSpPr>
          <p:spPr>
            <a:xfrm>
              <a:off x="8610600" y="5069013"/>
              <a:ext cx="640247" cy="1005090"/>
            </a:xfrm>
            <a:prstGeom prst="rect">
              <a:avLst/>
            </a:prstGeom>
            <a:pattFill prst="ltDn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ource Sans Pro"/>
              </a:endParaRPr>
            </a:p>
          </p:txBody>
        </p:sp>
        <p:grpSp>
          <p:nvGrpSpPr>
            <p:cNvPr id="52" name="Group 51"/>
            <p:cNvGrpSpPr/>
            <p:nvPr/>
          </p:nvGrpSpPr>
          <p:grpSpPr>
            <a:xfrm>
              <a:off x="8740338" y="5380116"/>
              <a:ext cx="380770" cy="382885"/>
              <a:chOff x="2025650" y="2516188"/>
              <a:chExt cx="285750" cy="287337"/>
            </a:xfrm>
            <a:solidFill>
              <a:schemeClr val="accent5"/>
            </a:solidFill>
          </p:grpSpPr>
          <p:sp>
            <p:nvSpPr>
              <p:cNvPr id="53" name="Freeform 1153"/>
              <p:cNvSpPr>
                <a:spLocks/>
              </p:cNvSpPr>
              <p:nvPr/>
            </p:nvSpPr>
            <p:spPr bwMode="auto">
              <a:xfrm>
                <a:off x="2187575" y="2554288"/>
                <a:ext cx="38100" cy="107950"/>
              </a:xfrm>
              <a:custGeom>
                <a:avLst/>
                <a:gdLst>
                  <a:gd name="T0" fmla="*/ 24 w 95"/>
                  <a:gd name="T1" fmla="*/ 271 h 271"/>
                  <a:gd name="T2" fmla="*/ 40 w 95"/>
                  <a:gd name="T3" fmla="*/ 262 h 271"/>
                  <a:gd name="T4" fmla="*/ 58 w 95"/>
                  <a:gd name="T5" fmla="*/ 255 h 271"/>
                  <a:gd name="T6" fmla="*/ 77 w 95"/>
                  <a:gd name="T7" fmla="*/ 249 h 271"/>
                  <a:gd name="T8" fmla="*/ 95 w 95"/>
                  <a:gd name="T9" fmla="*/ 244 h 271"/>
                  <a:gd name="T10" fmla="*/ 95 w 95"/>
                  <a:gd name="T11" fmla="*/ 11 h 271"/>
                  <a:gd name="T12" fmla="*/ 95 w 95"/>
                  <a:gd name="T13" fmla="*/ 7 h 271"/>
                  <a:gd name="T14" fmla="*/ 92 w 95"/>
                  <a:gd name="T15" fmla="*/ 3 h 271"/>
                  <a:gd name="T16" fmla="*/ 88 w 95"/>
                  <a:gd name="T17" fmla="*/ 1 h 271"/>
                  <a:gd name="T18" fmla="*/ 84 w 95"/>
                  <a:gd name="T19" fmla="*/ 0 h 271"/>
                  <a:gd name="T20" fmla="*/ 0 w 95"/>
                  <a:gd name="T21" fmla="*/ 0 h 271"/>
                  <a:gd name="T22" fmla="*/ 0 w 95"/>
                  <a:gd name="T23" fmla="*/ 71 h 271"/>
                  <a:gd name="T24" fmla="*/ 24 w 95"/>
                  <a:gd name="T25" fmla="*/ 71 h 271"/>
                  <a:gd name="T26" fmla="*/ 24 w 95"/>
                  <a:gd name="T2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271">
                    <a:moveTo>
                      <a:pt x="24" y="271"/>
                    </a:moveTo>
                    <a:lnTo>
                      <a:pt x="40" y="262"/>
                    </a:lnTo>
                    <a:lnTo>
                      <a:pt x="58" y="255"/>
                    </a:lnTo>
                    <a:lnTo>
                      <a:pt x="77" y="249"/>
                    </a:lnTo>
                    <a:lnTo>
                      <a:pt x="95" y="244"/>
                    </a:lnTo>
                    <a:lnTo>
                      <a:pt x="95" y="11"/>
                    </a:lnTo>
                    <a:lnTo>
                      <a:pt x="95" y="7"/>
                    </a:lnTo>
                    <a:lnTo>
                      <a:pt x="92" y="3"/>
                    </a:lnTo>
                    <a:lnTo>
                      <a:pt x="88" y="1"/>
                    </a:lnTo>
                    <a:lnTo>
                      <a:pt x="84" y="0"/>
                    </a:lnTo>
                    <a:lnTo>
                      <a:pt x="0" y="0"/>
                    </a:lnTo>
                    <a:lnTo>
                      <a:pt x="0" y="71"/>
                    </a:lnTo>
                    <a:lnTo>
                      <a:pt x="24" y="71"/>
                    </a:lnTo>
                    <a:lnTo>
                      <a:pt x="24"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54" name="Freeform 1154"/>
              <p:cNvSpPr>
                <a:spLocks/>
              </p:cNvSpPr>
              <p:nvPr/>
            </p:nvSpPr>
            <p:spPr bwMode="auto">
              <a:xfrm>
                <a:off x="2025650" y="2554288"/>
                <a:ext cx="146050" cy="220663"/>
              </a:xfrm>
              <a:custGeom>
                <a:avLst/>
                <a:gdLst>
                  <a:gd name="T0" fmla="*/ 72 w 369"/>
                  <a:gd name="T1" fmla="*/ 481 h 554"/>
                  <a:gd name="T2" fmla="*/ 72 w 369"/>
                  <a:gd name="T3" fmla="*/ 71 h 554"/>
                  <a:gd name="T4" fmla="*/ 97 w 369"/>
                  <a:gd name="T5" fmla="*/ 71 h 554"/>
                  <a:gd name="T6" fmla="*/ 97 w 369"/>
                  <a:gd name="T7" fmla="*/ 0 h 554"/>
                  <a:gd name="T8" fmla="*/ 12 w 369"/>
                  <a:gd name="T9" fmla="*/ 0 h 554"/>
                  <a:gd name="T10" fmla="*/ 8 w 369"/>
                  <a:gd name="T11" fmla="*/ 1 h 554"/>
                  <a:gd name="T12" fmla="*/ 4 w 369"/>
                  <a:gd name="T13" fmla="*/ 3 h 554"/>
                  <a:gd name="T14" fmla="*/ 1 w 369"/>
                  <a:gd name="T15" fmla="*/ 7 h 554"/>
                  <a:gd name="T16" fmla="*/ 0 w 369"/>
                  <a:gd name="T17" fmla="*/ 11 h 554"/>
                  <a:gd name="T18" fmla="*/ 0 w 369"/>
                  <a:gd name="T19" fmla="*/ 494 h 554"/>
                  <a:gd name="T20" fmla="*/ 1 w 369"/>
                  <a:gd name="T21" fmla="*/ 501 h 554"/>
                  <a:gd name="T22" fmla="*/ 1 w 369"/>
                  <a:gd name="T23" fmla="*/ 508 h 554"/>
                  <a:gd name="T24" fmla="*/ 3 w 369"/>
                  <a:gd name="T25" fmla="*/ 514 h 554"/>
                  <a:gd name="T26" fmla="*/ 4 w 369"/>
                  <a:gd name="T27" fmla="*/ 520 h 554"/>
                  <a:gd name="T28" fmla="*/ 6 w 369"/>
                  <a:gd name="T29" fmla="*/ 525 h 554"/>
                  <a:gd name="T30" fmla="*/ 9 w 369"/>
                  <a:gd name="T31" fmla="*/ 530 h 554"/>
                  <a:gd name="T32" fmla="*/ 12 w 369"/>
                  <a:gd name="T33" fmla="*/ 534 h 554"/>
                  <a:gd name="T34" fmla="*/ 15 w 369"/>
                  <a:gd name="T35" fmla="*/ 538 h 554"/>
                  <a:gd name="T36" fmla="*/ 19 w 369"/>
                  <a:gd name="T37" fmla="*/ 542 h 554"/>
                  <a:gd name="T38" fmla="*/ 24 w 369"/>
                  <a:gd name="T39" fmla="*/ 546 h 554"/>
                  <a:gd name="T40" fmla="*/ 28 w 369"/>
                  <a:gd name="T41" fmla="*/ 548 h 554"/>
                  <a:gd name="T42" fmla="*/ 34 w 369"/>
                  <a:gd name="T43" fmla="*/ 550 h 554"/>
                  <a:gd name="T44" fmla="*/ 40 w 369"/>
                  <a:gd name="T45" fmla="*/ 552 h 554"/>
                  <a:gd name="T46" fmla="*/ 47 w 369"/>
                  <a:gd name="T47" fmla="*/ 553 h 554"/>
                  <a:gd name="T48" fmla="*/ 53 w 369"/>
                  <a:gd name="T49" fmla="*/ 554 h 554"/>
                  <a:gd name="T50" fmla="*/ 61 w 369"/>
                  <a:gd name="T51" fmla="*/ 554 h 554"/>
                  <a:gd name="T52" fmla="*/ 369 w 369"/>
                  <a:gd name="T53" fmla="*/ 554 h 554"/>
                  <a:gd name="T54" fmla="*/ 360 w 369"/>
                  <a:gd name="T55" fmla="*/ 536 h 554"/>
                  <a:gd name="T56" fmla="*/ 351 w 369"/>
                  <a:gd name="T57" fmla="*/ 519 h 554"/>
                  <a:gd name="T58" fmla="*/ 345 w 369"/>
                  <a:gd name="T59" fmla="*/ 501 h 554"/>
                  <a:gd name="T60" fmla="*/ 340 w 369"/>
                  <a:gd name="T61" fmla="*/ 481 h 554"/>
                  <a:gd name="T62" fmla="*/ 72 w 369"/>
                  <a:gd name="T63" fmla="*/ 48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9" h="554">
                    <a:moveTo>
                      <a:pt x="72" y="481"/>
                    </a:moveTo>
                    <a:lnTo>
                      <a:pt x="72" y="71"/>
                    </a:lnTo>
                    <a:lnTo>
                      <a:pt x="97" y="71"/>
                    </a:lnTo>
                    <a:lnTo>
                      <a:pt x="97" y="0"/>
                    </a:lnTo>
                    <a:lnTo>
                      <a:pt x="12" y="0"/>
                    </a:lnTo>
                    <a:lnTo>
                      <a:pt x="8" y="1"/>
                    </a:lnTo>
                    <a:lnTo>
                      <a:pt x="4" y="3"/>
                    </a:lnTo>
                    <a:lnTo>
                      <a:pt x="1" y="7"/>
                    </a:lnTo>
                    <a:lnTo>
                      <a:pt x="0" y="11"/>
                    </a:lnTo>
                    <a:lnTo>
                      <a:pt x="0" y="494"/>
                    </a:lnTo>
                    <a:lnTo>
                      <a:pt x="1" y="501"/>
                    </a:lnTo>
                    <a:lnTo>
                      <a:pt x="1" y="508"/>
                    </a:lnTo>
                    <a:lnTo>
                      <a:pt x="3" y="514"/>
                    </a:lnTo>
                    <a:lnTo>
                      <a:pt x="4" y="520"/>
                    </a:lnTo>
                    <a:lnTo>
                      <a:pt x="6" y="525"/>
                    </a:lnTo>
                    <a:lnTo>
                      <a:pt x="9" y="530"/>
                    </a:lnTo>
                    <a:lnTo>
                      <a:pt x="12" y="534"/>
                    </a:lnTo>
                    <a:lnTo>
                      <a:pt x="15" y="538"/>
                    </a:lnTo>
                    <a:lnTo>
                      <a:pt x="19" y="542"/>
                    </a:lnTo>
                    <a:lnTo>
                      <a:pt x="24" y="546"/>
                    </a:lnTo>
                    <a:lnTo>
                      <a:pt x="28" y="548"/>
                    </a:lnTo>
                    <a:lnTo>
                      <a:pt x="34" y="550"/>
                    </a:lnTo>
                    <a:lnTo>
                      <a:pt x="40" y="552"/>
                    </a:lnTo>
                    <a:lnTo>
                      <a:pt x="47" y="553"/>
                    </a:lnTo>
                    <a:lnTo>
                      <a:pt x="53" y="554"/>
                    </a:lnTo>
                    <a:lnTo>
                      <a:pt x="61" y="554"/>
                    </a:lnTo>
                    <a:lnTo>
                      <a:pt x="369" y="554"/>
                    </a:lnTo>
                    <a:lnTo>
                      <a:pt x="360" y="536"/>
                    </a:lnTo>
                    <a:lnTo>
                      <a:pt x="351" y="519"/>
                    </a:lnTo>
                    <a:lnTo>
                      <a:pt x="345" y="501"/>
                    </a:lnTo>
                    <a:lnTo>
                      <a:pt x="340" y="481"/>
                    </a:lnTo>
                    <a:lnTo>
                      <a:pt x="72" y="4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57" name="Freeform 1155"/>
              <p:cNvSpPr>
                <a:spLocks/>
              </p:cNvSpPr>
              <p:nvPr/>
            </p:nvSpPr>
            <p:spPr bwMode="auto">
              <a:xfrm>
                <a:off x="2085975" y="2622550"/>
                <a:ext cx="69850" cy="9525"/>
              </a:xfrm>
              <a:custGeom>
                <a:avLst/>
                <a:gdLst>
                  <a:gd name="T0" fmla="*/ 164 w 176"/>
                  <a:gd name="T1" fmla="*/ 0 h 25"/>
                  <a:gd name="T2" fmla="*/ 12 w 176"/>
                  <a:gd name="T3" fmla="*/ 0 h 25"/>
                  <a:gd name="T4" fmla="*/ 8 w 176"/>
                  <a:gd name="T5" fmla="*/ 1 h 25"/>
                  <a:gd name="T6" fmla="*/ 4 w 176"/>
                  <a:gd name="T7" fmla="*/ 4 h 25"/>
                  <a:gd name="T8" fmla="*/ 1 w 176"/>
                  <a:gd name="T9" fmla="*/ 7 h 25"/>
                  <a:gd name="T10" fmla="*/ 0 w 176"/>
                  <a:gd name="T11" fmla="*/ 12 h 25"/>
                  <a:gd name="T12" fmla="*/ 1 w 176"/>
                  <a:gd name="T13" fmla="*/ 18 h 25"/>
                  <a:gd name="T14" fmla="*/ 4 w 176"/>
                  <a:gd name="T15" fmla="*/ 21 h 25"/>
                  <a:gd name="T16" fmla="*/ 8 w 176"/>
                  <a:gd name="T17" fmla="*/ 24 h 25"/>
                  <a:gd name="T18" fmla="*/ 12 w 176"/>
                  <a:gd name="T19" fmla="*/ 25 h 25"/>
                  <a:gd name="T20" fmla="*/ 164 w 176"/>
                  <a:gd name="T21" fmla="*/ 25 h 25"/>
                  <a:gd name="T22" fmla="*/ 169 w 176"/>
                  <a:gd name="T23" fmla="*/ 24 h 25"/>
                  <a:gd name="T24" fmla="*/ 172 w 176"/>
                  <a:gd name="T25" fmla="*/ 21 h 25"/>
                  <a:gd name="T26" fmla="*/ 175 w 176"/>
                  <a:gd name="T27" fmla="*/ 18 h 25"/>
                  <a:gd name="T28" fmla="*/ 176 w 176"/>
                  <a:gd name="T29" fmla="*/ 12 h 25"/>
                  <a:gd name="T30" fmla="*/ 175 w 176"/>
                  <a:gd name="T31" fmla="*/ 7 h 25"/>
                  <a:gd name="T32" fmla="*/ 172 w 176"/>
                  <a:gd name="T33" fmla="*/ 4 h 25"/>
                  <a:gd name="T34" fmla="*/ 169 w 176"/>
                  <a:gd name="T35" fmla="*/ 1 h 25"/>
                  <a:gd name="T36" fmla="*/ 164 w 176"/>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5">
                    <a:moveTo>
                      <a:pt x="164" y="0"/>
                    </a:moveTo>
                    <a:lnTo>
                      <a:pt x="12" y="0"/>
                    </a:lnTo>
                    <a:lnTo>
                      <a:pt x="8" y="1"/>
                    </a:lnTo>
                    <a:lnTo>
                      <a:pt x="4" y="4"/>
                    </a:lnTo>
                    <a:lnTo>
                      <a:pt x="1" y="7"/>
                    </a:lnTo>
                    <a:lnTo>
                      <a:pt x="0" y="12"/>
                    </a:lnTo>
                    <a:lnTo>
                      <a:pt x="1" y="18"/>
                    </a:lnTo>
                    <a:lnTo>
                      <a:pt x="4" y="21"/>
                    </a:lnTo>
                    <a:lnTo>
                      <a:pt x="8" y="24"/>
                    </a:lnTo>
                    <a:lnTo>
                      <a:pt x="12" y="25"/>
                    </a:lnTo>
                    <a:lnTo>
                      <a:pt x="164" y="25"/>
                    </a:lnTo>
                    <a:lnTo>
                      <a:pt x="169" y="24"/>
                    </a:lnTo>
                    <a:lnTo>
                      <a:pt x="172" y="21"/>
                    </a:lnTo>
                    <a:lnTo>
                      <a:pt x="175" y="18"/>
                    </a:lnTo>
                    <a:lnTo>
                      <a:pt x="176" y="12"/>
                    </a:lnTo>
                    <a:lnTo>
                      <a:pt x="175" y="7"/>
                    </a:lnTo>
                    <a:lnTo>
                      <a:pt x="172" y="4"/>
                    </a:lnTo>
                    <a:lnTo>
                      <a:pt x="169" y="1"/>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58" name="Freeform 1156"/>
              <p:cNvSpPr>
                <a:spLocks/>
              </p:cNvSpPr>
              <p:nvPr/>
            </p:nvSpPr>
            <p:spPr bwMode="auto">
              <a:xfrm>
                <a:off x="2085975" y="2651125"/>
                <a:ext cx="69850" cy="9525"/>
              </a:xfrm>
              <a:custGeom>
                <a:avLst/>
                <a:gdLst>
                  <a:gd name="T0" fmla="*/ 164 w 176"/>
                  <a:gd name="T1" fmla="*/ 0 h 23"/>
                  <a:gd name="T2" fmla="*/ 12 w 176"/>
                  <a:gd name="T3" fmla="*/ 0 h 23"/>
                  <a:gd name="T4" fmla="*/ 8 w 176"/>
                  <a:gd name="T5" fmla="*/ 1 h 23"/>
                  <a:gd name="T6" fmla="*/ 4 w 176"/>
                  <a:gd name="T7" fmla="*/ 3 h 23"/>
                  <a:gd name="T8" fmla="*/ 1 w 176"/>
                  <a:gd name="T9" fmla="*/ 7 h 23"/>
                  <a:gd name="T10" fmla="*/ 0 w 176"/>
                  <a:gd name="T11" fmla="*/ 12 h 23"/>
                  <a:gd name="T12" fmla="*/ 1 w 176"/>
                  <a:gd name="T13" fmla="*/ 16 h 23"/>
                  <a:gd name="T14" fmla="*/ 4 w 176"/>
                  <a:gd name="T15" fmla="*/ 20 h 23"/>
                  <a:gd name="T16" fmla="*/ 8 w 176"/>
                  <a:gd name="T17" fmla="*/ 23 h 23"/>
                  <a:gd name="T18" fmla="*/ 12 w 176"/>
                  <a:gd name="T19" fmla="*/ 23 h 23"/>
                  <a:gd name="T20" fmla="*/ 164 w 176"/>
                  <a:gd name="T21" fmla="*/ 23 h 23"/>
                  <a:gd name="T22" fmla="*/ 169 w 176"/>
                  <a:gd name="T23" fmla="*/ 23 h 23"/>
                  <a:gd name="T24" fmla="*/ 172 w 176"/>
                  <a:gd name="T25" fmla="*/ 20 h 23"/>
                  <a:gd name="T26" fmla="*/ 175 w 176"/>
                  <a:gd name="T27" fmla="*/ 16 h 23"/>
                  <a:gd name="T28" fmla="*/ 176 w 176"/>
                  <a:gd name="T29" fmla="*/ 12 h 23"/>
                  <a:gd name="T30" fmla="*/ 175 w 176"/>
                  <a:gd name="T31" fmla="*/ 7 h 23"/>
                  <a:gd name="T32" fmla="*/ 172 w 176"/>
                  <a:gd name="T33" fmla="*/ 3 h 23"/>
                  <a:gd name="T34" fmla="*/ 169 w 176"/>
                  <a:gd name="T35" fmla="*/ 1 h 23"/>
                  <a:gd name="T36" fmla="*/ 164 w 176"/>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64" y="0"/>
                    </a:moveTo>
                    <a:lnTo>
                      <a:pt x="12" y="0"/>
                    </a:lnTo>
                    <a:lnTo>
                      <a:pt x="8" y="1"/>
                    </a:lnTo>
                    <a:lnTo>
                      <a:pt x="4" y="3"/>
                    </a:lnTo>
                    <a:lnTo>
                      <a:pt x="1" y="7"/>
                    </a:lnTo>
                    <a:lnTo>
                      <a:pt x="0" y="12"/>
                    </a:lnTo>
                    <a:lnTo>
                      <a:pt x="1" y="16"/>
                    </a:lnTo>
                    <a:lnTo>
                      <a:pt x="4" y="20"/>
                    </a:lnTo>
                    <a:lnTo>
                      <a:pt x="8" y="23"/>
                    </a:lnTo>
                    <a:lnTo>
                      <a:pt x="12" y="23"/>
                    </a:lnTo>
                    <a:lnTo>
                      <a:pt x="164" y="23"/>
                    </a:lnTo>
                    <a:lnTo>
                      <a:pt x="169" y="23"/>
                    </a:lnTo>
                    <a:lnTo>
                      <a:pt x="172" y="20"/>
                    </a:lnTo>
                    <a:lnTo>
                      <a:pt x="175" y="16"/>
                    </a:lnTo>
                    <a:lnTo>
                      <a:pt x="176" y="12"/>
                    </a:lnTo>
                    <a:lnTo>
                      <a:pt x="175" y="7"/>
                    </a:lnTo>
                    <a:lnTo>
                      <a:pt x="172" y="3"/>
                    </a:lnTo>
                    <a:lnTo>
                      <a:pt x="169" y="1"/>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59" name="Freeform 1157"/>
              <p:cNvSpPr>
                <a:spLocks/>
              </p:cNvSpPr>
              <p:nvPr/>
            </p:nvSpPr>
            <p:spPr bwMode="auto">
              <a:xfrm>
                <a:off x="2085975" y="2679700"/>
                <a:ext cx="69850" cy="9525"/>
              </a:xfrm>
              <a:custGeom>
                <a:avLst/>
                <a:gdLst>
                  <a:gd name="T0" fmla="*/ 176 w 176"/>
                  <a:gd name="T1" fmla="*/ 11 h 23"/>
                  <a:gd name="T2" fmla="*/ 175 w 176"/>
                  <a:gd name="T3" fmla="*/ 7 h 23"/>
                  <a:gd name="T4" fmla="*/ 172 w 176"/>
                  <a:gd name="T5" fmla="*/ 3 h 23"/>
                  <a:gd name="T6" fmla="*/ 169 w 176"/>
                  <a:gd name="T7" fmla="*/ 1 h 23"/>
                  <a:gd name="T8" fmla="*/ 164 w 176"/>
                  <a:gd name="T9" fmla="*/ 0 h 23"/>
                  <a:gd name="T10" fmla="*/ 12 w 176"/>
                  <a:gd name="T11" fmla="*/ 0 h 23"/>
                  <a:gd name="T12" fmla="*/ 8 w 176"/>
                  <a:gd name="T13" fmla="*/ 1 h 23"/>
                  <a:gd name="T14" fmla="*/ 4 w 176"/>
                  <a:gd name="T15" fmla="*/ 3 h 23"/>
                  <a:gd name="T16" fmla="*/ 1 w 176"/>
                  <a:gd name="T17" fmla="*/ 7 h 23"/>
                  <a:gd name="T18" fmla="*/ 0 w 176"/>
                  <a:gd name="T19" fmla="*/ 11 h 23"/>
                  <a:gd name="T20" fmla="*/ 1 w 176"/>
                  <a:gd name="T21" fmla="*/ 16 h 23"/>
                  <a:gd name="T22" fmla="*/ 4 w 176"/>
                  <a:gd name="T23" fmla="*/ 20 h 23"/>
                  <a:gd name="T24" fmla="*/ 8 w 176"/>
                  <a:gd name="T25" fmla="*/ 22 h 23"/>
                  <a:gd name="T26" fmla="*/ 12 w 176"/>
                  <a:gd name="T27" fmla="*/ 23 h 23"/>
                  <a:gd name="T28" fmla="*/ 164 w 176"/>
                  <a:gd name="T29" fmla="*/ 23 h 23"/>
                  <a:gd name="T30" fmla="*/ 169 w 176"/>
                  <a:gd name="T31" fmla="*/ 22 h 23"/>
                  <a:gd name="T32" fmla="*/ 172 w 176"/>
                  <a:gd name="T33" fmla="*/ 20 h 23"/>
                  <a:gd name="T34" fmla="*/ 175 w 176"/>
                  <a:gd name="T35" fmla="*/ 16 h 23"/>
                  <a:gd name="T36" fmla="*/ 176 w 176"/>
                  <a:gd name="T3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76" y="11"/>
                    </a:moveTo>
                    <a:lnTo>
                      <a:pt x="175" y="7"/>
                    </a:lnTo>
                    <a:lnTo>
                      <a:pt x="172" y="3"/>
                    </a:lnTo>
                    <a:lnTo>
                      <a:pt x="169" y="1"/>
                    </a:lnTo>
                    <a:lnTo>
                      <a:pt x="164" y="0"/>
                    </a:lnTo>
                    <a:lnTo>
                      <a:pt x="12" y="0"/>
                    </a:lnTo>
                    <a:lnTo>
                      <a:pt x="8" y="1"/>
                    </a:lnTo>
                    <a:lnTo>
                      <a:pt x="4" y="3"/>
                    </a:lnTo>
                    <a:lnTo>
                      <a:pt x="1" y="7"/>
                    </a:lnTo>
                    <a:lnTo>
                      <a:pt x="0" y="11"/>
                    </a:lnTo>
                    <a:lnTo>
                      <a:pt x="1" y="16"/>
                    </a:lnTo>
                    <a:lnTo>
                      <a:pt x="4" y="20"/>
                    </a:lnTo>
                    <a:lnTo>
                      <a:pt x="8" y="22"/>
                    </a:lnTo>
                    <a:lnTo>
                      <a:pt x="12" y="23"/>
                    </a:lnTo>
                    <a:lnTo>
                      <a:pt x="164" y="23"/>
                    </a:lnTo>
                    <a:lnTo>
                      <a:pt x="169" y="22"/>
                    </a:lnTo>
                    <a:lnTo>
                      <a:pt x="172" y="20"/>
                    </a:lnTo>
                    <a:lnTo>
                      <a:pt x="175" y="16"/>
                    </a:lnTo>
                    <a:lnTo>
                      <a:pt x="17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60" name="Freeform 1158"/>
              <p:cNvSpPr>
                <a:spLocks/>
              </p:cNvSpPr>
              <p:nvPr/>
            </p:nvSpPr>
            <p:spPr bwMode="auto">
              <a:xfrm>
                <a:off x="2085975" y="2708275"/>
                <a:ext cx="44450" cy="9525"/>
              </a:xfrm>
              <a:custGeom>
                <a:avLst/>
                <a:gdLst>
                  <a:gd name="T0" fmla="*/ 12 w 115"/>
                  <a:gd name="T1" fmla="*/ 0 h 24"/>
                  <a:gd name="T2" fmla="*/ 8 w 115"/>
                  <a:gd name="T3" fmla="*/ 1 h 24"/>
                  <a:gd name="T4" fmla="*/ 4 w 115"/>
                  <a:gd name="T5" fmla="*/ 3 h 24"/>
                  <a:gd name="T6" fmla="*/ 1 w 115"/>
                  <a:gd name="T7" fmla="*/ 8 h 24"/>
                  <a:gd name="T8" fmla="*/ 0 w 115"/>
                  <a:gd name="T9" fmla="*/ 12 h 24"/>
                  <a:gd name="T10" fmla="*/ 1 w 115"/>
                  <a:gd name="T11" fmla="*/ 17 h 24"/>
                  <a:gd name="T12" fmla="*/ 4 w 115"/>
                  <a:gd name="T13" fmla="*/ 21 h 24"/>
                  <a:gd name="T14" fmla="*/ 8 w 115"/>
                  <a:gd name="T15" fmla="*/ 23 h 24"/>
                  <a:gd name="T16" fmla="*/ 12 w 115"/>
                  <a:gd name="T17" fmla="*/ 24 h 24"/>
                  <a:gd name="T18" fmla="*/ 104 w 115"/>
                  <a:gd name="T19" fmla="*/ 24 h 24"/>
                  <a:gd name="T20" fmla="*/ 108 w 115"/>
                  <a:gd name="T21" fmla="*/ 23 h 24"/>
                  <a:gd name="T22" fmla="*/ 112 w 115"/>
                  <a:gd name="T23" fmla="*/ 21 h 24"/>
                  <a:gd name="T24" fmla="*/ 114 w 115"/>
                  <a:gd name="T25" fmla="*/ 17 h 24"/>
                  <a:gd name="T26" fmla="*/ 115 w 115"/>
                  <a:gd name="T27" fmla="*/ 12 h 24"/>
                  <a:gd name="T28" fmla="*/ 114 w 115"/>
                  <a:gd name="T29" fmla="*/ 8 h 24"/>
                  <a:gd name="T30" fmla="*/ 112 w 115"/>
                  <a:gd name="T31" fmla="*/ 3 h 24"/>
                  <a:gd name="T32" fmla="*/ 108 w 115"/>
                  <a:gd name="T33" fmla="*/ 1 h 24"/>
                  <a:gd name="T34" fmla="*/ 104 w 115"/>
                  <a:gd name="T35" fmla="*/ 0 h 24"/>
                  <a:gd name="T36" fmla="*/ 12 w 11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24">
                    <a:moveTo>
                      <a:pt x="12" y="0"/>
                    </a:moveTo>
                    <a:lnTo>
                      <a:pt x="8" y="1"/>
                    </a:lnTo>
                    <a:lnTo>
                      <a:pt x="4" y="3"/>
                    </a:lnTo>
                    <a:lnTo>
                      <a:pt x="1" y="8"/>
                    </a:lnTo>
                    <a:lnTo>
                      <a:pt x="0" y="12"/>
                    </a:lnTo>
                    <a:lnTo>
                      <a:pt x="1" y="17"/>
                    </a:lnTo>
                    <a:lnTo>
                      <a:pt x="4" y="21"/>
                    </a:lnTo>
                    <a:lnTo>
                      <a:pt x="8" y="23"/>
                    </a:lnTo>
                    <a:lnTo>
                      <a:pt x="12" y="24"/>
                    </a:lnTo>
                    <a:lnTo>
                      <a:pt x="104" y="24"/>
                    </a:lnTo>
                    <a:lnTo>
                      <a:pt x="108" y="23"/>
                    </a:lnTo>
                    <a:lnTo>
                      <a:pt x="112" y="21"/>
                    </a:lnTo>
                    <a:lnTo>
                      <a:pt x="114" y="17"/>
                    </a:lnTo>
                    <a:lnTo>
                      <a:pt x="115" y="12"/>
                    </a:lnTo>
                    <a:lnTo>
                      <a:pt x="114" y="8"/>
                    </a:lnTo>
                    <a:lnTo>
                      <a:pt x="112" y="3"/>
                    </a:lnTo>
                    <a:lnTo>
                      <a:pt x="108" y="1"/>
                    </a:lnTo>
                    <a:lnTo>
                      <a:pt x="104"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61" name="Freeform 1159"/>
              <p:cNvSpPr>
                <a:spLocks noEditPoints="1"/>
              </p:cNvSpPr>
              <p:nvPr/>
            </p:nvSpPr>
            <p:spPr bwMode="auto">
              <a:xfrm>
                <a:off x="2168525" y="2660650"/>
                <a:ext cx="142875" cy="142875"/>
              </a:xfrm>
              <a:custGeom>
                <a:avLst/>
                <a:gdLst>
                  <a:gd name="T0" fmla="*/ 157 w 361"/>
                  <a:gd name="T1" fmla="*/ 259 h 362"/>
                  <a:gd name="T2" fmla="*/ 84 w 361"/>
                  <a:gd name="T3" fmla="*/ 186 h 362"/>
                  <a:gd name="T4" fmla="*/ 84 w 361"/>
                  <a:gd name="T5" fmla="*/ 176 h 362"/>
                  <a:gd name="T6" fmla="*/ 91 w 361"/>
                  <a:gd name="T7" fmla="*/ 170 h 362"/>
                  <a:gd name="T8" fmla="*/ 101 w 361"/>
                  <a:gd name="T9" fmla="*/ 170 h 362"/>
                  <a:gd name="T10" fmla="*/ 156 w 361"/>
                  <a:gd name="T11" fmla="*/ 224 h 362"/>
                  <a:gd name="T12" fmla="*/ 260 w 361"/>
                  <a:gd name="T13" fmla="*/ 111 h 362"/>
                  <a:gd name="T14" fmla="*/ 266 w 361"/>
                  <a:gd name="T15" fmla="*/ 109 h 362"/>
                  <a:gd name="T16" fmla="*/ 271 w 361"/>
                  <a:gd name="T17" fmla="*/ 111 h 362"/>
                  <a:gd name="T18" fmla="*/ 275 w 361"/>
                  <a:gd name="T19" fmla="*/ 116 h 362"/>
                  <a:gd name="T20" fmla="*/ 276 w 361"/>
                  <a:gd name="T21" fmla="*/ 125 h 362"/>
                  <a:gd name="T22" fmla="*/ 180 w 361"/>
                  <a:gd name="T23" fmla="*/ 0 h 362"/>
                  <a:gd name="T24" fmla="*/ 143 w 361"/>
                  <a:gd name="T25" fmla="*/ 4 h 362"/>
                  <a:gd name="T26" fmla="*/ 110 w 361"/>
                  <a:gd name="T27" fmla="*/ 14 h 362"/>
                  <a:gd name="T28" fmla="*/ 79 w 361"/>
                  <a:gd name="T29" fmla="*/ 32 h 362"/>
                  <a:gd name="T30" fmla="*/ 53 w 361"/>
                  <a:gd name="T31" fmla="*/ 54 h 362"/>
                  <a:gd name="T32" fmla="*/ 30 w 361"/>
                  <a:gd name="T33" fmla="*/ 81 h 362"/>
                  <a:gd name="T34" fmla="*/ 14 w 361"/>
                  <a:gd name="T35" fmla="*/ 111 h 362"/>
                  <a:gd name="T36" fmla="*/ 3 w 361"/>
                  <a:gd name="T37" fmla="*/ 145 h 362"/>
                  <a:gd name="T38" fmla="*/ 0 w 361"/>
                  <a:gd name="T39" fmla="*/ 182 h 362"/>
                  <a:gd name="T40" fmla="*/ 3 w 361"/>
                  <a:gd name="T41" fmla="*/ 217 h 362"/>
                  <a:gd name="T42" fmla="*/ 14 w 361"/>
                  <a:gd name="T43" fmla="*/ 252 h 362"/>
                  <a:gd name="T44" fmla="*/ 30 w 361"/>
                  <a:gd name="T45" fmla="*/ 283 h 362"/>
                  <a:gd name="T46" fmla="*/ 53 w 361"/>
                  <a:gd name="T47" fmla="*/ 309 h 362"/>
                  <a:gd name="T48" fmla="*/ 79 w 361"/>
                  <a:gd name="T49" fmla="*/ 331 h 362"/>
                  <a:gd name="T50" fmla="*/ 110 w 361"/>
                  <a:gd name="T51" fmla="*/ 348 h 362"/>
                  <a:gd name="T52" fmla="*/ 143 w 361"/>
                  <a:gd name="T53" fmla="*/ 358 h 362"/>
                  <a:gd name="T54" fmla="*/ 180 w 361"/>
                  <a:gd name="T55" fmla="*/ 362 h 362"/>
                  <a:gd name="T56" fmla="*/ 217 w 361"/>
                  <a:gd name="T57" fmla="*/ 358 h 362"/>
                  <a:gd name="T58" fmla="*/ 251 w 361"/>
                  <a:gd name="T59" fmla="*/ 348 h 362"/>
                  <a:gd name="T60" fmla="*/ 281 w 361"/>
                  <a:gd name="T61" fmla="*/ 331 h 362"/>
                  <a:gd name="T62" fmla="*/ 308 w 361"/>
                  <a:gd name="T63" fmla="*/ 309 h 362"/>
                  <a:gd name="T64" fmla="*/ 330 w 361"/>
                  <a:gd name="T65" fmla="*/ 283 h 362"/>
                  <a:gd name="T66" fmla="*/ 346 w 361"/>
                  <a:gd name="T67" fmla="*/ 252 h 362"/>
                  <a:gd name="T68" fmla="*/ 357 w 361"/>
                  <a:gd name="T69" fmla="*/ 217 h 362"/>
                  <a:gd name="T70" fmla="*/ 361 w 361"/>
                  <a:gd name="T71" fmla="*/ 182 h 362"/>
                  <a:gd name="T72" fmla="*/ 357 w 361"/>
                  <a:gd name="T73" fmla="*/ 145 h 362"/>
                  <a:gd name="T74" fmla="*/ 346 w 361"/>
                  <a:gd name="T75" fmla="*/ 111 h 362"/>
                  <a:gd name="T76" fmla="*/ 330 w 361"/>
                  <a:gd name="T77" fmla="*/ 81 h 362"/>
                  <a:gd name="T78" fmla="*/ 308 w 361"/>
                  <a:gd name="T79" fmla="*/ 54 h 362"/>
                  <a:gd name="T80" fmla="*/ 281 w 361"/>
                  <a:gd name="T81" fmla="*/ 32 h 362"/>
                  <a:gd name="T82" fmla="*/ 251 w 361"/>
                  <a:gd name="T83" fmla="*/ 14 h 362"/>
                  <a:gd name="T84" fmla="*/ 217 w 361"/>
                  <a:gd name="T85" fmla="*/ 4 h 362"/>
                  <a:gd name="T86" fmla="*/ 180 w 361"/>
                  <a:gd name="T8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362">
                    <a:moveTo>
                      <a:pt x="273" y="130"/>
                    </a:moveTo>
                    <a:lnTo>
                      <a:pt x="157" y="259"/>
                    </a:lnTo>
                    <a:lnTo>
                      <a:pt x="87" y="190"/>
                    </a:lnTo>
                    <a:lnTo>
                      <a:pt x="84" y="186"/>
                    </a:lnTo>
                    <a:lnTo>
                      <a:pt x="83" y="182"/>
                    </a:lnTo>
                    <a:lnTo>
                      <a:pt x="84" y="176"/>
                    </a:lnTo>
                    <a:lnTo>
                      <a:pt x="87" y="172"/>
                    </a:lnTo>
                    <a:lnTo>
                      <a:pt x="91" y="170"/>
                    </a:lnTo>
                    <a:lnTo>
                      <a:pt x="96" y="169"/>
                    </a:lnTo>
                    <a:lnTo>
                      <a:pt x="101" y="170"/>
                    </a:lnTo>
                    <a:lnTo>
                      <a:pt x="105" y="172"/>
                    </a:lnTo>
                    <a:lnTo>
                      <a:pt x="156" y="224"/>
                    </a:lnTo>
                    <a:lnTo>
                      <a:pt x="256" y="113"/>
                    </a:lnTo>
                    <a:lnTo>
                      <a:pt x="260" y="111"/>
                    </a:lnTo>
                    <a:lnTo>
                      <a:pt x="264" y="109"/>
                    </a:lnTo>
                    <a:lnTo>
                      <a:pt x="266" y="109"/>
                    </a:lnTo>
                    <a:lnTo>
                      <a:pt x="268" y="110"/>
                    </a:lnTo>
                    <a:lnTo>
                      <a:pt x="271" y="111"/>
                    </a:lnTo>
                    <a:lnTo>
                      <a:pt x="272" y="112"/>
                    </a:lnTo>
                    <a:lnTo>
                      <a:pt x="275" y="116"/>
                    </a:lnTo>
                    <a:lnTo>
                      <a:pt x="276" y="121"/>
                    </a:lnTo>
                    <a:lnTo>
                      <a:pt x="276" y="125"/>
                    </a:lnTo>
                    <a:lnTo>
                      <a:pt x="273" y="130"/>
                    </a:lnTo>
                    <a:close/>
                    <a:moveTo>
                      <a:pt x="180" y="0"/>
                    </a:moveTo>
                    <a:lnTo>
                      <a:pt x="162" y="1"/>
                    </a:lnTo>
                    <a:lnTo>
                      <a:pt x="143" y="4"/>
                    </a:lnTo>
                    <a:lnTo>
                      <a:pt x="126" y="8"/>
                    </a:lnTo>
                    <a:lnTo>
                      <a:pt x="110" y="14"/>
                    </a:lnTo>
                    <a:lnTo>
                      <a:pt x="94" y="23"/>
                    </a:lnTo>
                    <a:lnTo>
                      <a:pt x="79" y="32"/>
                    </a:lnTo>
                    <a:lnTo>
                      <a:pt x="65" y="42"/>
                    </a:lnTo>
                    <a:lnTo>
                      <a:pt x="53" y="54"/>
                    </a:lnTo>
                    <a:lnTo>
                      <a:pt x="40" y="66"/>
                    </a:lnTo>
                    <a:lnTo>
                      <a:pt x="30" y="81"/>
                    </a:lnTo>
                    <a:lnTo>
                      <a:pt x="21" y="96"/>
                    </a:lnTo>
                    <a:lnTo>
                      <a:pt x="14" y="111"/>
                    </a:lnTo>
                    <a:lnTo>
                      <a:pt x="8" y="128"/>
                    </a:lnTo>
                    <a:lnTo>
                      <a:pt x="3" y="145"/>
                    </a:lnTo>
                    <a:lnTo>
                      <a:pt x="1" y="163"/>
                    </a:lnTo>
                    <a:lnTo>
                      <a:pt x="0" y="182"/>
                    </a:lnTo>
                    <a:lnTo>
                      <a:pt x="1" y="200"/>
                    </a:lnTo>
                    <a:lnTo>
                      <a:pt x="3" y="217"/>
                    </a:lnTo>
                    <a:lnTo>
                      <a:pt x="8" y="235"/>
                    </a:lnTo>
                    <a:lnTo>
                      <a:pt x="14" y="252"/>
                    </a:lnTo>
                    <a:lnTo>
                      <a:pt x="21" y="267"/>
                    </a:lnTo>
                    <a:lnTo>
                      <a:pt x="30" y="283"/>
                    </a:lnTo>
                    <a:lnTo>
                      <a:pt x="40" y="296"/>
                    </a:lnTo>
                    <a:lnTo>
                      <a:pt x="53" y="309"/>
                    </a:lnTo>
                    <a:lnTo>
                      <a:pt x="65" y="320"/>
                    </a:lnTo>
                    <a:lnTo>
                      <a:pt x="79" y="331"/>
                    </a:lnTo>
                    <a:lnTo>
                      <a:pt x="94" y="340"/>
                    </a:lnTo>
                    <a:lnTo>
                      <a:pt x="110" y="348"/>
                    </a:lnTo>
                    <a:lnTo>
                      <a:pt x="126" y="354"/>
                    </a:lnTo>
                    <a:lnTo>
                      <a:pt x="143" y="358"/>
                    </a:lnTo>
                    <a:lnTo>
                      <a:pt x="162" y="361"/>
                    </a:lnTo>
                    <a:lnTo>
                      <a:pt x="180" y="362"/>
                    </a:lnTo>
                    <a:lnTo>
                      <a:pt x="199" y="361"/>
                    </a:lnTo>
                    <a:lnTo>
                      <a:pt x="217" y="358"/>
                    </a:lnTo>
                    <a:lnTo>
                      <a:pt x="234" y="354"/>
                    </a:lnTo>
                    <a:lnTo>
                      <a:pt x="251" y="348"/>
                    </a:lnTo>
                    <a:lnTo>
                      <a:pt x="266" y="340"/>
                    </a:lnTo>
                    <a:lnTo>
                      <a:pt x="281" y="331"/>
                    </a:lnTo>
                    <a:lnTo>
                      <a:pt x="295" y="320"/>
                    </a:lnTo>
                    <a:lnTo>
                      <a:pt x="308" y="309"/>
                    </a:lnTo>
                    <a:lnTo>
                      <a:pt x="320" y="296"/>
                    </a:lnTo>
                    <a:lnTo>
                      <a:pt x="330" y="283"/>
                    </a:lnTo>
                    <a:lnTo>
                      <a:pt x="339" y="267"/>
                    </a:lnTo>
                    <a:lnTo>
                      <a:pt x="346" y="252"/>
                    </a:lnTo>
                    <a:lnTo>
                      <a:pt x="352" y="235"/>
                    </a:lnTo>
                    <a:lnTo>
                      <a:pt x="357" y="217"/>
                    </a:lnTo>
                    <a:lnTo>
                      <a:pt x="360" y="200"/>
                    </a:lnTo>
                    <a:lnTo>
                      <a:pt x="361" y="182"/>
                    </a:lnTo>
                    <a:lnTo>
                      <a:pt x="360" y="163"/>
                    </a:lnTo>
                    <a:lnTo>
                      <a:pt x="357" y="145"/>
                    </a:lnTo>
                    <a:lnTo>
                      <a:pt x="352" y="128"/>
                    </a:lnTo>
                    <a:lnTo>
                      <a:pt x="346" y="111"/>
                    </a:lnTo>
                    <a:lnTo>
                      <a:pt x="339" y="96"/>
                    </a:lnTo>
                    <a:lnTo>
                      <a:pt x="330" y="81"/>
                    </a:lnTo>
                    <a:lnTo>
                      <a:pt x="320" y="66"/>
                    </a:lnTo>
                    <a:lnTo>
                      <a:pt x="308" y="54"/>
                    </a:lnTo>
                    <a:lnTo>
                      <a:pt x="295" y="42"/>
                    </a:lnTo>
                    <a:lnTo>
                      <a:pt x="281" y="32"/>
                    </a:lnTo>
                    <a:lnTo>
                      <a:pt x="266" y="23"/>
                    </a:lnTo>
                    <a:lnTo>
                      <a:pt x="251" y="14"/>
                    </a:lnTo>
                    <a:lnTo>
                      <a:pt x="234" y="8"/>
                    </a:lnTo>
                    <a:lnTo>
                      <a:pt x="217" y="4"/>
                    </a:lnTo>
                    <a:lnTo>
                      <a:pt x="199" y="1"/>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62" name="Freeform 1160"/>
              <p:cNvSpPr>
                <a:spLocks/>
              </p:cNvSpPr>
              <p:nvPr/>
            </p:nvSpPr>
            <p:spPr bwMode="auto">
              <a:xfrm>
                <a:off x="2073275" y="2516188"/>
                <a:ext cx="104775" cy="82550"/>
              </a:xfrm>
              <a:custGeom>
                <a:avLst/>
                <a:gdLst>
                  <a:gd name="T0" fmla="*/ 253 w 264"/>
                  <a:gd name="T1" fmla="*/ 205 h 205"/>
                  <a:gd name="T2" fmla="*/ 261 w 264"/>
                  <a:gd name="T3" fmla="*/ 202 h 205"/>
                  <a:gd name="T4" fmla="*/ 264 w 264"/>
                  <a:gd name="T5" fmla="*/ 193 h 205"/>
                  <a:gd name="T6" fmla="*/ 263 w 264"/>
                  <a:gd name="T7" fmla="*/ 56 h 205"/>
                  <a:gd name="T8" fmla="*/ 257 w 264"/>
                  <a:gd name="T9" fmla="*/ 49 h 205"/>
                  <a:gd name="T10" fmla="*/ 215 w 264"/>
                  <a:gd name="T11" fmla="*/ 48 h 205"/>
                  <a:gd name="T12" fmla="*/ 204 w 264"/>
                  <a:gd name="T13" fmla="*/ 43 h 205"/>
                  <a:gd name="T14" fmla="*/ 200 w 264"/>
                  <a:gd name="T15" fmla="*/ 32 h 205"/>
                  <a:gd name="T16" fmla="*/ 191 w 264"/>
                  <a:gd name="T17" fmla="*/ 19 h 205"/>
                  <a:gd name="T18" fmla="*/ 176 w 264"/>
                  <a:gd name="T19" fmla="*/ 9 h 205"/>
                  <a:gd name="T20" fmla="*/ 167 w 264"/>
                  <a:gd name="T21" fmla="*/ 5 h 205"/>
                  <a:gd name="T22" fmla="*/ 164 w 264"/>
                  <a:gd name="T23" fmla="*/ 4 h 205"/>
                  <a:gd name="T24" fmla="*/ 160 w 264"/>
                  <a:gd name="T25" fmla="*/ 4 h 205"/>
                  <a:gd name="T26" fmla="*/ 157 w 264"/>
                  <a:gd name="T27" fmla="*/ 3 h 205"/>
                  <a:gd name="T28" fmla="*/ 153 w 264"/>
                  <a:gd name="T29" fmla="*/ 2 h 205"/>
                  <a:gd name="T30" fmla="*/ 149 w 264"/>
                  <a:gd name="T31" fmla="*/ 1 h 205"/>
                  <a:gd name="T32" fmla="*/ 145 w 264"/>
                  <a:gd name="T33" fmla="*/ 1 h 205"/>
                  <a:gd name="T34" fmla="*/ 139 w 264"/>
                  <a:gd name="T35" fmla="*/ 0 h 205"/>
                  <a:gd name="T36" fmla="*/ 130 w 264"/>
                  <a:gd name="T37" fmla="*/ 0 h 205"/>
                  <a:gd name="T38" fmla="*/ 123 w 264"/>
                  <a:gd name="T39" fmla="*/ 1 h 205"/>
                  <a:gd name="T40" fmla="*/ 119 w 264"/>
                  <a:gd name="T41" fmla="*/ 1 h 205"/>
                  <a:gd name="T42" fmla="*/ 115 w 264"/>
                  <a:gd name="T43" fmla="*/ 2 h 205"/>
                  <a:gd name="T44" fmla="*/ 111 w 264"/>
                  <a:gd name="T45" fmla="*/ 3 h 205"/>
                  <a:gd name="T46" fmla="*/ 108 w 264"/>
                  <a:gd name="T47" fmla="*/ 4 h 205"/>
                  <a:gd name="T48" fmla="*/ 104 w 264"/>
                  <a:gd name="T49" fmla="*/ 4 h 205"/>
                  <a:gd name="T50" fmla="*/ 101 w 264"/>
                  <a:gd name="T51" fmla="*/ 5 h 205"/>
                  <a:gd name="T52" fmla="*/ 92 w 264"/>
                  <a:gd name="T53" fmla="*/ 9 h 205"/>
                  <a:gd name="T54" fmla="*/ 78 w 264"/>
                  <a:gd name="T55" fmla="*/ 19 h 205"/>
                  <a:gd name="T56" fmla="*/ 68 w 264"/>
                  <a:gd name="T57" fmla="*/ 32 h 205"/>
                  <a:gd name="T58" fmla="*/ 64 w 264"/>
                  <a:gd name="T59" fmla="*/ 43 h 205"/>
                  <a:gd name="T60" fmla="*/ 53 w 264"/>
                  <a:gd name="T61" fmla="*/ 48 h 205"/>
                  <a:gd name="T62" fmla="*/ 7 w 264"/>
                  <a:gd name="T63" fmla="*/ 49 h 205"/>
                  <a:gd name="T64" fmla="*/ 0 w 264"/>
                  <a:gd name="T65" fmla="*/ 56 h 205"/>
                  <a:gd name="T66" fmla="*/ 0 w 264"/>
                  <a:gd name="T67" fmla="*/ 193 h 205"/>
                  <a:gd name="T68" fmla="*/ 3 w 264"/>
                  <a:gd name="T69" fmla="*/ 202 h 205"/>
                  <a:gd name="T70" fmla="*/ 11 w 264"/>
                  <a:gd name="T7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4" h="205">
                    <a:moveTo>
                      <a:pt x="11" y="205"/>
                    </a:moveTo>
                    <a:lnTo>
                      <a:pt x="253" y="205"/>
                    </a:lnTo>
                    <a:lnTo>
                      <a:pt x="257" y="204"/>
                    </a:lnTo>
                    <a:lnTo>
                      <a:pt x="261" y="202"/>
                    </a:lnTo>
                    <a:lnTo>
                      <a:pt x="263" y="198"/>
                    </a:lnTo>
                    <a:lnTo>
                      <a:pt x="264" y="193"/>
                    </a:lnTo>
                    <a:lnTo>
                      <a:pt x="264" y="60"/>
                    </a:lnTo>
                    <a:lnTo>
                      <a:pt x="263" y="56"/>
                    </a:lnTo>
                    <a:lnTo>
                      <a:pt x="261" y="52"/>
                    </a:lnTo>
                    <a:lnTo>
                      <a:pt x="257" y="49"/>
                    </a:lnTo>
                    <a:lnTo>
                      <a:pt x="253" y="48"/>
                    </a:lnTo>
                    <a:lnTo>
                      <a:pt x="215" y="48"/>
                    </a:lnTo>
                    <a:lnTo>
                      <a:pt x="206" y="48"/>
                    </a:lnTo>
                    <a:lnTo>
                      <a:pt x="204" y="43"/>
                    </a:lnTo>
                    <a:lnTo>
                      <a:pt x="202" y="38"/>
                    </a:lnTo>
                    <a:lnTo>
                      <a:pt x="200" y="32"/>
                    </a:lnTo>
                    <a:lnTo>
                      <a:pt x="196" y="26"/>
                    </a:lnTo>
                    <a:lnTo>
                      <a:pt x="191" y="19"/>
                    </a:lnTo>
                    <a:lnTo>
                      <a:pt x="185" y="14"/>
                    </a:lnTo>
                    <a:lnTo>
                      <a:pt x="176" y="9"/>
                    </a:lnTo>
                    <a:lnTo>
                      <a:pt x="167" y="5"/>
                    </a:lnTo>
                    <a:lnTo>
                      <a:pt x="167" y="5"/>
                    </a:lnTo>
                    <a:lnTo>
                      <a:pt x="167" y="5"/>
                    </a:lnTo>
                    <a:lnTo>
                      <a:pt x="164" y="4"/>
                    </a:lnTo>
                    <a:lnTo>
                      <a:pt x="161" y="4"/>
                    </a:lnTo>
                    <a:lnTo>
                      <a:pt x="160" y="4"/>
                    </a:lnTo>
                    <a:lnTo>
                      <a:pt x="159" y="4"/>
                    </a:lnTo>
                    <a:lnTo>
                      <a:pt x="157" y="3"/>
                    </a:lnTo>
                    <a:lnTo>
                      <a:pt x="154" y="2"/>
                    </a:lnTo>
                    <a:lnTo>
                      <a:pt x="153" y="2"/>
                    </a:lnTo>
                    <a:lnTo>
                      <a:pt x="152" y="1"/>
                    </a:lnTo>
                    <a:lnTo>
                      <a:pt x="149" y="1"/>
                    </a:lnTo>
                    <a:lnTo>
                      <a:pt x="146" y="1"/>
                    </a:lnTo>
                    <a:lnTo>
                      <a:pt x="145" y="1"/>
                    </a:lnTo>
                    <a:lnTo>
                      <a:pt x="143" y="1"/>
                    </a:lnTo>
                    <a:lnTo>
                      <a:pt x="139" y="0"/>
                    </a:lnTo>
                    <a:lnTo>
                      <a:pt x="135" y="0"/>
                    </a:lnTo>
                    <a:lnTo>
                      <a:pt x="130" y="0"/>
                    </a:lnTo>
                    <a:lnTo>
                      <a:pt x="125" y="1"/>
                    </a:lnTo>
                    <a:lnTo>
                      <a:pt x="123" y="1"/>
                    </a:lnTo>
                    <a:lnTo>
                      <a:pt x="122" y="1"/>
                    </a:lnTo>
                    <a:lnTo>
                      <a:pt x="119" y="1"/>
                    </a:lnTo>
                    <a:lnTo>
                      <a:pt x="116" y="1"/>
                    </a:lnTo>
                    <a:lnTo>
                      <a:pt x="115" y="2"/>
                    </a:lnTo>
                    <a:lnTo>
                      <a:pt x="114" y="2"/>
                    </a:lnTo>
                    <a:lnTo>
                      <a:pt x="111" y="3"/>
                    </a:lnTo>
                    <a:lnTo>
                      <a:pt x="109" y="4"/>
                    </a:lnTo>
                    <a:lnTo>
                      <a:pt x="108" y="4"/>
                    </a:lnTo>
                    <a:lnTo>
                      <a:pt x="107" y="4"/>
                    </a:lnTo>
                    <a:lnTo>
                      <a:pt x="104" y="4"/>
                    </a:lnTo>
                    <a:lnTo>
                      <a:pt x="101" y="5"/>
                    </a:lnTo>
                    <a:lnTo>
                      <a:pt x="101" y="5"/>
                    </a:lnTo>
                    <a:lnTo>
                      <a:pt x="101" y="5"/>
                    </a:lnTo>
                    <a:lnTo>
                      <a:pt x="92" y="9"/>
                    </a:lnTo>
                    <a:lnTo>
                      <a:pt x="84" y="14"/>
                    </a:lnTo>
                    <a:lnTo>
                      <a:pt x="78" y="19"/>
                    </a:lnTo>
                    <a:lnTo>
                      <a:pt x="72" y="26"/>
                    </a:lnTo>
                    <a:lnTo>
                      <a:pt x="68" y="32"/>
                    </a:lnTo>
                    <a:lnTo>
                      <a:pt x="66" y="38"/>
                    </a:lnTo>
                    <a:lnTo>
                      <a:pt x="64" y="43"/>
                    </a:lnTo>
                    <a:lnTo>
                      <a:pt x="62" y="48"/>
                    </a:lnTo>
                    <a:lnTo>
                      <a:pt x="53" y="48"/>
                    </a:lnTo>
                    <a:lnTo>
                      <a:pt x="11" y="48"/>
                    </a:lnTo>
                    <a:lnTo>
                      <a:pt x="7" y="49"/>
                    </a:lnTo>
                    <a:lnTo>
                      <a:pt x="3" y="52"/>
                    </a:lnTo>
                    <a:lnTo>
                      <a:pt x="0" y="56"/>
                    </a:lnTo>
                    <a:lnTo>
                      <a:pt x="0" y="60"/>
                    </a:lnTo>
                    <a:lnTo>
                      <a:pt x="0" y="193"/>
                    </a:lnTo>
                    <a:lnTo>
                      <a:pt x="0" y="198"/>
                    </a:lnTo>
                    <a:lnTo>
                      <a:pt x="3" y="202"/>
                    </a:lnTo>
                    <a:lnTo>
                      <a:pt x="7" y="204"/>
                    </a:lnTo>
                    <a:lnTo>
                      <a:pt x="11"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grpSp>
      </p:grpSp>
      <p:grpSp>
        <p:nvGrpSpPr>
          <p:cNvPr id="32" name="Group 31"/>
          <p:cNvGrpSpPr/>
          <p:nvPr/>
        </p:nvGrpSpPr>
        <p:grpSpPr>
          <a:xfrm>
            <a:off x="6278982" y="5069013"/>
            <a:ext cx="2014086" cy="1066294"/>
            <a:chOff x="6278982" y="5069013"/>
            <a:chExt cx="2014086" cy="1066294"/>
          </a:xfrm>
        </p:grpSpPr>
        <p:sp>
          <p:nvSpPr>
            <p:cNvPr id="49" name="Oval 48"/>
            <p:cNvSpPr/>
            <p:nvPr/>
          </p:nvSpPr>
          <p:spPr>
            <a:xfrm>
              <a:off x="6280809" y="5908122"/>
              <a:ext cx="2012259" cy="227185"/>
            </a:xfrm>
            <a:prstGeom prst="ellipse">
              <a:avLst/>
            </a:prstGeom>
            <a:gradFill flip="none" rotWithShape="1">
              <a:gsLst>
                <a:gs pos="0">
                  <a:schemeClr val="tx1">
                    <a:alpha val="5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Source Sans Pro"/>
              </a:endParaRPr>
            </a:p>
          </p:txBody>
        </p:sp>
        <p:sp>
          <p:nvSpPr>
            <p:cNvPr id="40" name="Rectangle 39"/>
            <p:cNvSpPr/>
            <p:nvPr/>
          </p:nvSpPr>
          <p:spPr>
            <a:xfrm>
              <a:off x="6278982" y="5069013"/>
              <a:ext cx="640247" cy="1005090"/>
            </a:xfrm>
            <a:prstGeom prst="rect">
              <a:avLst/>
            </a:prstGeom>
            <a:pattFill prst="ltDn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Source Sans Pro"/>
              </a:endParaRPr>
            </a:p>
          </p:txBody>
        </p:sp>
        <p:sp>
          <p:nvSpPr>
            <p:cNvPr id="10" name="Rectangle 9"/>
            <p:cNvSpPr/>
            <p:nvPr/>
          </p:nvSpPr>
          <p:spPr>
            <a:xfrm>
              <a:off x="6919228" y="5069013"/>
              <a:ext cx="1373840" cy="1005090"/>
            </a:xfrm>
            <a:prstGeom prst="rect">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ource Sans Pro"/>
                </a:rPr>
                <a:t>Fast Feedback </a:t>
              </a:r>
            </a:p>
            <a:p>
              <a:pPr algn="ctr"/>
              <a:r>
                <a:rPr lang="en-US" sz="1400">
                  <a:latin typeface="Source Sans Pro"/>
                </a:rPr>
                <a:t>Loop</a:t>
              </a:r>
            </a:p>
          </p:txBody>
        </p:sp>
        <p:grpSp>
          <p:nvGrpSpPr>
            <p:cNvPr id="30" name="Group 29"/>
            <p:cNvGrpSpPr/>
            <p:nvPr/>
          </p:nvGrpSpPr>
          <p:grpSpPr>
            <a:xfrm>
              <a:off x="6433428" y="5401733"/>
              <a:ext cx="331354" cy="339651"/>
              <a:chOff x="5060156" y="5835589"/>
              <a:chExt cx="331354" cy="339651"/>
            </a:xfrm>
          </p:grpSpPr>
          <p:grpSp>
            <p:nvGrpSpPr>
              <p:cNvPr id="75" name="Group 74"/>
              <p:cNvGrpSpPr/>
              <p:nvPr/>
            </p:nvGrpSpPr>
            <p:grpSpPr>
              <a:xfrm>
                <a:off x="5117234" y="5835589"/>
                <a:ext cx="274276" cy="274276"/>
                <a:chOff x="2613272" y="4772729"/>
                <a:chExt cx="284163" cy="284163"/>
              </a:xfrm>
              <a:solidFill>
                <a:schemeClr val="accent5"/>
              </a:solidFill>
            </p:grpSpPr>
            <p:sp>
              <p:nvSpPr>
                <p:cNvPr id="79" name="Rectangle 4405"/>
                <p:cNvSpPr>
                  <a:spLocks noChangeArrowheads="1"/>
                </p:cNvSpPr>
                <p:nvPr/>
              </p:nvSpPr>
              <p:spPr bwMode="auto">
                <a:xfrm>
                  <a:off x="2756147" y="4963229"/>
                  <a:ext cx="57150" cy="38100"/>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80" name="Rectangle 4406"/>
                <p:cNvSpPr>
                  <a:spLocks noChangeArrowheads="1"/>
                </p:cNvSpPr>
                <p:nvPr/>
              </p:nvSpPr>
              <p:spPr bwMode="auto">
                <a:xfrm>
                  <a:off x="2689472" y="4963229"/>
                  <a:ext cx="57150" cy="38100"/>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81" name="Rectangle 4407"/>
                <p:cNvSpPr>
                  <a:spLocks noChangeArrowheads="1"/>
                </p:cNvSpPr>
                <p:nvPr/>
              </p:nvSpPr>
              <p:spPr bwMode="auto">
                <a:xfrm>
                  <a:off x="2689472" y="4915604"/>
                  <a:ext cx="57150" cy="38100"/>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82" name="Rectangle 4408"/>
                <p:cNvSpPr>
                  <a:spLocks noChangeArrowheads="1"/>
                </p:cNvSpPr>
                <p:nvPr/>
              </p:nvSpPr>
              <p:spPr bwMode="auto">
                <a:xfrm>
                  <a:off x="2756147" y="4915604"/>
                  <a:ext cx="57150" cy="38100"/>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83" name="Freeform 4409"/>
                <p:cNvSpPr>
                  <a:spLocks noEditPoints="1"/>
                </p:cNvSpPr>
                <p:nvPr/>
              </p:nvSpPr>
              <p:spPr bwMode="auto">
                <a:xfrm>
                  <a:off x="2613272" y="4772729"/>
                  <a:ext cx="284163" cy="85725"/>
                </a:xfrm>
                <a:custGeom>
                  <a:avLst/>
                  <a:gdLst>
                    <a:gd name="T0" fmla="*/ 628 w 897"/>
                    <a:gd name="T1" fmla="*/ 149 h 269"/>
                    <a:gd name="T2" fmla="*/ 717 w 897"/>
                    <a:gd name="T3" fmla="*/ 30 h 269"/>
                    <a:gd name="T4" fmla="*/ 269 w 897"/>
                    <a:gd name="T5" fmla="*/ 149 h 269"/>
                    <a:gd name="T6" fmla="*/ 179 w 897"/>
                    <a:gd name="T7" fmla="*/ 30 h 269"/>
                    <a:gd name="T8" fmla="*/ 269 w 897"/>
                    <a:gd name="T9" fmla="*/ 149 h 269"/>
                    <a:gd name="T10" fmla="*/ 747 w 897"/>
                    <a:gd name="T11" fmla="*/ 60 h 269"/>
                    <a:gd name="T12" fmla="*/ 747 w 897"/>
                    <a:gd name="T13" fmla="*/ 12 h 269"/>
                    <a:gd name="T14" fmla="*/ 745 w 897"/>
                    <a:gd name="T15" fmla="*/ 6 h 269"/>
                    <a:gd name="T16" fmla="*/ 741 w 897"/>
                    <a:gd name="T17" fmla="*/ 2 h 269"/>
                    <a:gd name="T18" fmla="*/ 735 w 897"/>
                    <a:gd name="T19" fmla="*/ 0 h 269"/>
                    <a:gd name="T20" fmla="*/ 613 w 897"/>
                    <a:gd name="T21" fmla="*/ 0 h 269"/>
                    <a:gd name="T22" fmla="*/ 607 w 897"/>
                    <a:gd name="T23" fmla="*/ 1 h 269"/>
                    <a:gd name="T24" fmla="*/ 603 w 897"/>
                    <a:gd name="T25" fmla="*/ 4 h 269"/>
                    <a:gd name="T26" fmla="*/ 600 w 897"/>
                    <a:gd name="T27" fmla="*/ 10 h 269"/>
                    <a:gd name="T28" fmla="*/ 598 w 897"/>
                    <a:gd name="T29" fmla="*/ 15 h 269"/>
                    <a:gd name="T30" fmla="*/ 299 w 897"/>
                    <a:gd name="T31" fmla="*/ 60 h 269"/>
                    <a:gd name="T32" fmla="*/ 299 w 897"/>
                    <a:gd name="T33" fmla="*/ 12 h 269"/>
                    <a:gd name="T34" fmla="*/ 297 w 897"/>
                    <a:gd name="T35" fmla="*/ 6 h 269"/>
                    <a:gd name="T36" fmla="*/ 292 w 897"/>
                    <a:gd name="T37" fmla="*/ 2 h 269"/>
                    <a:gd name="T38" fmla="*/ 287 w 897"/>
                    <a:gd name="T39" fmla="*/ 0 h 269"/>
                    <a:gd name="T40" fmla="*/ 164 w 897"/>
                    <a:gd name="T41" fmla="*/ 0 h 269"/>
                    <a:gd name="T42" fmla="*/ 159 w 897"/>
                    <a:gd name="T43" fmla="*/ 1 h 269"/>
                    <a:gd name="T44" fmla="*/ 153 w 897"/>
                    <a:gd name="T45" fmla="*/ 4 h 269"/>
                    <a:gd name="T46" fmla="*/ 150 w 897"/>
                    <a:gd name="T47" fmla="*/ 10 h 269"/>
                    <a:gd name="T48" fmla="*/ 149 w 897"/>
                    <a:gd name="T49" fmla="*/ 15 h 269"/>
                    <a:gd name="T50" fmla="*/ 15 w 897"/>
                    <a:gd name="T51" fmla="*/ 60 h 269"/>
                    <a:gd name="T52" fmla="*/ 9 w 897"/>
                    <a:gd name="T53" fmla="*/ 61 h 269"/>
                    <a:gd name="T54" fmla="*/ 5 w 897"/>
                    <a:gd name="T55" fmla="*/ 64 h 269"/>
                    <a:gd name="T56" fmla="*/ 1 w 897"/>
                    <a:gd name="T57" fmla="*/ 68 h 269"/>
                    <a:gd name="T58" fmla="*/ 0 w 897"/>
                    <a:gd name="T59" fmla="*/ 75 h 269"/>
                    <a:gd name="T60" fmla="*/ 897 w 897"/>
                    <a:gd name="T61" fmla="*/ 269 h 269"/>
                    <a:gd name="T62" fmla="*/ 897 w 897"/>
                    <a:gd name="T63" fmla="*/ 72 h 269"/>
                    <a:gd name="T64" fmla="*/ 895 w 897"/>
                    <a:gd name="T65" fmla="*/ 66 h 269"/>
                    <a:gd name="T66" fmla="*/ 891 w 897"/>
                    <a:gd name="T67" fmla="*/ 62 h 269"/>
                    <a:gd name="T68" fmla="*/ 885 w 897"/>
                    <a:gd name="T69" fmla="*/ 6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7" h="269">
                      <a:moveTo>
                        <a:pt x="717" y="149"/>
                      </a:moveTo>
                      <a:lnTo>
                        <a:pt x="628" y="149"/>
                      </a:lnTo>
                      <a:lnTo>
                        <a:pt x="628" y="30"/>
                      </a:lnTo>
                      <a:lnTo>
                        <a:pt x="717" y="30"/>
                      </a:lnTo>
                      <a:lnTo>
                        <a:pt x="717" y="149"/>
                      </a:lnTo>
                      <a:close/>
                      <a:moveTo>
                        <a:pt x="269" y="149"/>
                      </a:moveTo>
                      <a:lnTo>
                        <a:pt x="179" y="149"/>
                      </a:lnTo>
                      <a:lnTo>
                        <a:pt x="179" y="30"/>
                      </a:lnTo>
                      <a:lnTo>
                        <a:pt x="269" y="30"/>
                      </a:lnTo>
                      <a:lnTo>
                        <a:pt x="269" y="149"/>
                      </a:lnTo>
                      <a:close/>
                      <a:moveTo>
                        <a:pt x="882" y="60"/>
                      </a:moveTo>
                      <a:lnTo>
                        <a:pt x="747" y="60"/>
                      </a:lnTo>
                      <a:lnTo>
                        <a:pt x="747" y="15"/>
                      </a:lnTo>
                      <a:lnTo>
                        <a:pt x="747" y="12"/>
                      </a:lnTo>
                      <a:lnTo>
                        <a:pt x="746" y="10"/>
                      </a:lnTo>
                      <a:lnTo>
                        <a:pt x="745" y="6"/>
                      </a:lnTo>
                      <a:lnTo>
                        <a:pt x="743" y="4"/>
                      </a:lnTo>
                      <a:lnTo>
                        <a:pt x="741" y="2"/>
                      </a:lnTo>
                      <a:lnTo>
                        <a:pt x="739" y="1"/>
                      </a:lnTo>
                      <a:lnTo>
                        <a:pt x="735" y="0"/>
                      </a:lnTo>
                      <a:lnTo>
                        <a:pt x="732" y="0"/>
                      </a:lnTo>
                      <a:lnTo>
                        <a:pt x="613" y="0"/>
                      </a:lnTo>
                      <a:lnTo>
                        <a:pt x="610" y="0"/>
                      </a:lnTo>
                      <a:lnTo>
                        <a:pt x="607" y="1"/>
                      </a:lnTo>
                      <a:lnTo>
                        <a:pt x="605" y="2"/>
                      </a:lnTo>
                      <a:lnTo>
                        <a:pt x="603" y="4"/>
                      </a:lnTo>
                      <a:lnTo>
                        <a:pt x="601" y="6"/>
                      </a:lnTo>
                      <a:lnTo>
                        <a:pt x="600" y="10"/>
                      </a:lnTo>
                      <a:lnTo>
                        <a:pt x="598" y="12"/>
                      </a:lnTo>
                      <a:lnTo>
                        <a:pt x="598" y="15"/>
                      </a:lnTo>
                      <a:lnTo>
                        <a:pt x="598" y="60"/>
                      </a:lnTo>
                      <a:lnTo>
                        <a:pt x="299" y="60"/>
                      </a:lnTo>
                      <a:lnTo>
                        <a:pt x="299" y="15"/>
                      </a:lnTo>
                      <a:lnTo>
                        <a:pt x="299" y="12"/>
                      </a:lnTo>
                      <a:lnTo>
                        <a:pt x="298" y="10"/>
                      </a:lnTo>
                      <a:lnTo>
                        <a:pt x="297" y="6"/>
                      </a:lnTo>
                      <a:lnTo>
                        <a:pt x="295" y="4"/>
                      </a:lnTo>
                      <a:lnTo>
                        <a:pt x="292" y="2"/>
                      </a:lnTo>
                      <a:lnTo>
                        <a:pt x="290" y="1"/>
                      </a:lnTo>
                      <a:lnTo>
                        <a:pt x="287" y="0"/>
                      </a:lnTo>
                      <a:lnTo>
                        <a:pt x="284" y="0"/>
                      </a:lnTo>
                      <a:lnTo>
                        <a:pt x="164" y="0"/>
                      </a:lnTo>
                      <a:lnTo>
                        <a:pt x="161" y="0"/>
                      </a:lnTo>
                      <a:lnTo>
                        <a:pt x="159" y="1"/>
                      </a:lnTo>
                      <a:lnTo>
                        <a:pt x="155" y="2"/>
                      </a:lnTo>
                      <a:lnTo>
                        <a:pt x="153" y="4"/>
                      </a:lnTo>
                      <a:lnTo>
                        <a:pt x="152" y="6"/>
                      </a:lnTo>
                      <a:lnTo>
                        <a:pt x="150" y="10"/>
                      </a:lnTo>
                      <a:lnTo>
                        <a:pt x="150" y="12"/>
                      </a:lnTo>
                      <a:lnTo>
                        <a:pt x="149" y="15"/>
                      </a:lnTo>
                      <a:lnTo>
                        <a:pt x="149" y="60"/>
                      </a:lnTo>
                      <a:lnTo>
                        <a:pt x="15" y="60"/>
                      </a:lnTo>
                      <a:lnTo>
                        <a:pt x="12" y="60"/>
                      </a:lnTo>
                      <a:lnTo>
                        <a:pt x="9" y="61"/>
                      </a:lnTo>
                      <a:lnTo>
                        <a:pt x="7" y="62"/>
                      </a:lnTo>
                      <a:lnTo>
                        <a:pt x="5" y="64"/>
                      </a:lnTo>
                      <a:lnTo>
                        <a:pt x="2" y="66"/>
                      </a:lnTo>
                      <a:lnTo>
                        <a:pt x="1" y="68"/>
                      </a:lnTo>
                      <a:lnTo>
                        <a:pt x="0" y="72"/>
                      </a:lnTo>
                      <a:lnTo>
                        <a:pt x="0" y="75"/>
                      </a:lnTo>
                      <a:lnTo>
                        <a:pt x="0" y="269"/>
                      </a:lnTo>
                      <a:lnTo>
                        <a:pt x="897" y="269"/>
                      </a:lnTo>
                      <a:lnTo>
                        <a:pt x="897" y="75"/>
                      </a:lnTo>
                      <a:lnTo>
                        <a:pt x="897" y="72"/>
                      </a:lnTo>
                      <a:lnTo>
                        <a:pt x="896" y="68"/>
                      </a:lnTo>
                      <a:lnTo>
                        <a:pt x="895" y="66"/>
                      </a:lnTo>
                      <a:lnTo>
                        <a:pt x="893" y="64"/>
                      </a:lnTo>
                      <a:lnTo>
                        <a:pt x="891" y="62"/>
                      </a:lnTo>
                      <a:lnTo>
                        <a:pt x="888" y="61"/>
                      </a:lnTo>
                      <a:lnTo>
                        <a:pt x="885" y="60"/>
                      </a:lnTo>
                      <a:lnTo>
                        <a:pt x="882" y="6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sp>
              <p:nvSpPr>
                <p:cNvPr id="84" name="Freeform 4410"/>
                <p:cNvSpPr>
                  <a:spLocks noEditPoints="1"/>
                </p:cNvSpPr>
                <p:nvPr/>
              </p:nvSpPr>
              <p:spPr bwMode="auto">
                <a:xfrm>
                  <a:off x="2613272" y="4867979"/>
                  <a:ext cx="284163" cy="188913"/>
                </a:xfrm>
                <a:custGeom>
                  <a:avLst/>
                  <a:gdLst>
                    <a:gd name="T0" fmla="*/ 82 w 897"/>
                    <a:gd name="T1" fmla="*/ 298 h 599"/>
                    <a:gd name="T2" fmla="*/ 75 w 897"/>
                    <a:gd name="T3" fmla="*/ 288 h 599"/>
                    <a:gd name="T4" fmla="*/ 77 w 897"/>
                    <a:gd name="T5" fmla="*/ 276 h 599"/>
                    <a:gd name="T6" fmla="*/ 87 w 897"/>
                    <a:gd name="T7" fmla="*/ 270 h 599"/>
                    <a:gd name="T8" fmla="*/ 90 w 897"/>
                    <a:gd name="T9" fmla="*/ 150 h 599"/>
                    <a:gd name="T10" fmla="*/ 80 w 897"/>
                    <a:gd name="T11" fmla="*/ 146 h 599"/>
                    <a:gd name="T12" fmla="*/ 75 w 897"/>
                    <a:gd name="T13" fmla="*/ 135 h 599"/>
                    <a:gd name="T14" fmla="*/ 80 w 897"/>
                    <a:gd name="T15" fmla="*/ 125 h 599"/>
                    <a:gd name="T16" fmla="*/ 90 w 897"/>
                    <a:gd name="T17" fmla="*/ 120 h 599"/>
                    <a:gd name="T18" fmla="*/ 210 w 897"/>
                    <a:gd name="T19" fmla="*/ 51 h 599"/>
                    <a:gd name="T20" fmla="*/ 219 w 897"/>
                    <a:gd name="T21" fmla="*/ 42 h 599"/>
                    <a:gd name="T22" fmla="*/ 230 w 897"/>
                    <a:gd name="T23" fmla="*/ 42 h 599"/>
                    <a:gd name="T24" fmla="*/ 238 w 897"/>
                    <a:gd name="T25" fmla="*/ 51 h 599"/>
                    <a:gd name="T26" fmla="*/ 419 w 897"/>
                    <a:gd name="T27" fmla="*/ 120 h 599"/>
                    <a:gd name="T28" fmla="*/ 421 w 897"/>
                    <a:gd name="T29" fmla="*/ 48 h 599"/>
                    <a:gd name="T30" fmla="*/ 430 w 897"/>
                    <a:gd name="T31" fmla="*/ 41 h 599"/>
                    <a:gd name="T32" fmla="*/ 442 w 897"/>
                    <a:gd name="T33" fmla="*/ 44 h 599"/>
                    <a:gd name="T34" fmla="*/ 449 w 897"/>
                    <a:gd name="T35" fmla="*/ 53 h 599"/>
                    <a:gd name="T36" fmla="*/ 628 w 897"/>
                    <a:gd name="T37" fmla="*/ 56 h 599"/>
                    <a:gd name="T38" fmla="*/ 633 w 897"/>
                    <a:gd name="T39" fmla="*/ 45 h 599"/>
                    <a:gd name="T40" fmla="*/ 643 w 897"/>
                    <a:gd name="T41" fmla="*/ 41 h 599"/>
                    <a:gd name="T42" fmla="*/ 653 w 897"/>
                    <a:gd name="T43" fmla="*/ 45 h 599"/>
                    <a:gd name="T44" fmla="*/ 658 w 897"/>
                    <a:gd name="T45" fmla="*/ 56 h 599"/>
                    <a:gd name="T46" fmla="*/ 812 w 897"/>
                    <a:gd name="T47" fmla="*/ 121 h 599"/>
                    <a:gd name="T48" fmla="*/ 821 w 897"/>
                    <a:gd name="T49" fmla="*/ 130 h 599"/>
                    <a:gd name="T50" fmla="*/ 821 w 897"/>
                    <a:gd name="T51" fmla="*/ 142 h 599"/>
                    <a:gd name="T52" fmla="*/ 812 w 897"/>
                    <a:gd name="T53" fmla="*/ 149 h 599"/>
                    <a:gd name="T54" fmla="*/ 658 w 897"/>
                    <a:gd name="T55" fmla="*/ 270 h 599"/>
                    <a:gd name="T56" fmla="*/ 815 w 897"/>
                    <a:gd name="T57" fmla="*/ 272 h 599"/>
                    <a:gd name="T58" fmla="*/ 821 w 897"/>
                    <a:gd name="T59" fmla="*/ 282 h 599"/>
                    <a:gd name="T60" fmla="*/ 819 w 897"/>
                    <a:gd name="T61" fmla="*/ 294 h 599"/>
                    <a:gd name="T62" fmla="*/ 809 w 897"/>
                    <a:gd name="T63" fmla="*/ 300 h 599"/>
                    <a:gd name="T64" fmla="*/ 807 w 897"/>
                    <a:gd name="T65" fmla="*/ 420 h 599"/>
                    <a:gd name="T66" fmla="*/ 818 w 897"/>
                    <a:gd name="T67" fmla="*/ 424 h 599"/>
                    <a:gd name="T68" fmla="*/ 822 w 897"/>
                    <a:gd name="T69" fmla="*/ 435 h 599"/>
                    <a:gd name="T70" fmla="*/ 818 w 897"/>
                    <a:gd name="T71" fmla="*/ 446 h 599"/>
                    <a:gd name="T72" fmla="*/ 807 w 897"/>
                    <a:gd name="T73" fmla="*/ 450 h 599"/>
                    <a:gd name="T74" fmla="*/ 656 w 897"/>
                    <a:gd name="T75" fmla="*/ 515 h 599"/>
                    <a:gd name="T76" fmla="*/ 649 w 897"/>
                    <a:gd name="T77" fmla="*/ 523 h 599"/>
                    <a:gd name="T78" fmla="*/ 637 w 897"/>
                    <a:gd name="T79" fmla="*/ 523 h 599"/>
                    <a:gd name="T80" fmla="*/ 629 w 897"/>
                    <a:gd name="T81" fmla="*/ 515 h 599"/>
                    <a:gd name="T82" fmla="*/ 449 w 897"/>
                    <a:gd name="T83" fmla="*/ 450 h 599"/>
                    <a:gd name="T84" fmla="*/ 445 w 897"/>
                    <a:gd name="T85" fmla="*/ 517 h 599"/>
                    <a:gd name="T86" fmla="*/ 437 w 897"/>
                    <a:gd name="T87" fmla="*/ 524 h 599"/>
                    <a:gd name="T88" fmla="*/ 425 w 897"/>
                    <a:gd name="T89" fmla="*/ 521 h 599"/>
                    <a:gd name="T90" fmla="*/ 419 w 897"/>
                    <a:gd name="T91" fmla="*/ 512 h 599"/>
                    <a:gd name="T92" fmla="*/ 239 w 897"/>
                    <a:gd name="T93" fmla="*/ 509 h 599"/>
                    <a:gd name="T94" fmla="*/ 235 w 897"/>
                    <a:gd name="T95" fmla="*/ 519 h 599"/>
                    <a:gd name="T96" fmla="*/ 224 w 897"/>
                    <a:gd name="T97" fmla="*/ 524 h 599"/>
                    <a:gd name="T98" fmla="*/ 213 w 897"/>
                    <a:gd name="T99" fmla="*/ 519 h 599"/>
                    <a:gd name="T100" fmla="*/ 209 w 897"/>
                    <a:gd name="T101" fmla="*/ 509 h 599"/>
                    <a:gd name="T102" fmla="*/ 85 w 897"/>
                    <a:gd name="T103" fmla="*/ 449 h 599"/>
                    <a:gd name="T104" fmla="*/ 76 w 897"/>
                    <a:gd name="T105" fmla="*/ 440 h 599"/>
                    <a:gd name="T106" fmla="*/ 76 w 897"/>
                    <a:gd name="T107" fmla="*/ 428 h 599"/>
                    <a:gd name="T108" fmla="*/ 85 w 897"/>
                    <a:gd name="T109" fmla="*/ 421 h 599"/>
                    <a:gd name="T110" fmla="*/ 209 w 897"/>
                    <a:gd name="T111" fmla="*/ 300 h 599"/>
                    <a:gd name="T112" fmla="*/ 1 w 897"/>
                    <a:gd name="T113" fmla="*/ 590 h 599"/>
                    <a:gd name="T114" fmla="*/ 9 w 897"/>
                    <a:gd name="T115" fmla="*/ 597 h 599"/>
                    <a:gd name="T116" fmla="*/ 885 w 897"/>
                    <a:gd name="T117" fmla="*/ 599 h 599"/>
                    <a:gd name="T118" fmla="*/ 895 w 897"/>
                    <a:gd name="T119" fmla="*/ 592 h 599"/>
                    <a:gd name="T120" fmla="*/ 897 w 897"/>
                    <a:gd name="T121"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7" h="599">
                      <a:moveTo>
                        <a:pt x="90" y="300"/>
                      </a:moveTo>
                      <a:lnTo>
                        <a:pt x="87" y="300"/>
                      </a:lnTo>
                      <a:lnTo>
                        <a:pt x="85" y="299"/>
                      </a:lnTo>
                      <a:lnTo>
                        <a:pt x="82" y="298"/>
                      </a:lnTo>
                      <a:lnTo>
                        <a:pt x="80" y="296"/>
                      </a:lnTo>
                      <a:lnTo>
                        <a:pt x="77" y="294"/>
                      </a:lnTo>
                      <a:lnTo>
                        <a:pt x="76" y="291"/>
                      </a:lnTo>
                      <a:lnTo>
                        <a:pt x="75" y="288"/>
                      </a:lnTo>
                      <a:lnTo>
                        <a:pt x="75" y="285"/>
                      </a:lnTo>
                      <a:lnTo>
                        <a:pt x="75" y="282"/>
                      </a:lnTo>
                      <a:lnTo>
                        <a:pt x="76" y="280"/>
                      </a:lnTo>
                      <a:lnTo>
                        <a:pt x="77" y="276"/>
                      </a:lnTo>
                      <a:lnTo>
                        <a:pt x="80" y="274"/>
                      </a:lnTo>
                      <a:lnTo>
                        <a:pt x="82" y="272"/>
                      </a:lnTo>
                      <a:lnTo>
                        <a:pt x="85" y="271"/>
                      </a:lnTo>
                      <a:lnTo>
                        <a:pt x="87" y="270"/>
                      </a:lnTo>
                      <a:lnTo>
                        <a:pt x="90" y="270"/>
                      </a:lnTo>
                      <a:lnTo>
                        <a:pt x="209" y="270"/>
                      </a:lnTo>
                      <a:lnTo>
                        <a:pt x="209" y="150"/>
                      </a:lnTo>
                      <a:lnTo>
                        <a:pt x="90" y="150"/>
                      </a:lnTo>
                      <a:lnTo>
                        <a:pt x="87" y="150"/>
                      </a:lnTo>
                      <a:lnTo>
                        <a:pt x="85" y="149"/>
                      </a:lnTo>
                      <a:lnTo>
                        <a:pt x="82" y="148"/>
                      </a:lnTo>
                      <a:lnTo>
                        <a:pt x="80" y="146"/>
                      </a:lnTo>
                      <a:lnTo>
                        <a:pt x="77" y="144"/>
                      </a:lnTo>
                      <a:lnTo>
                        <a:pt x="76" y="142"/>
                      </a:lnTo>
                      <a:lnTo>
                        <a:pt x="75" y="138"/>
                      </a:lnTo>
                      <a:lnTo>
                        <a:pt x="75" y="135"/>
                      </a:lnTo>
                      <a:lnTo>
                        <a:pt x="75" y="132"/>
                      </a:lnTo>
                      <a:lnTo>
                        <a:pt x="76" y="130"/>
                      </a:lnTo>
                      <a:lnTo>
                        <a:pt x="77" y="128"/>
                      </a:lnTo>
                      <a:lnTo>
                        <a:pt x="80" y="125"/>
                      </a:lnTo>
                      <a:lnTo>
                        <a:pt x="82" y="123"/>
                      </a:lnTo>
                      <a:lnTo>
                        <a:pt x="85" y="121"/>
                      </a:lnTo>
                      <a:lnTo>
                        <a:pt x="87" y="120"/>
                      </a:lnTo>
                      <a:lnTo>
                        <a:pt x="90" y="120"/>
                      </a:lnTo>
                      <a:lnTo>
                        <a:pt x="209" y="120"/>
                      </a:lnTo>
                      <a:lnTo>
                        <a:pt x="209" y="56"/>
                      </a:lnTo>
                      <a:lnTo>
                        <a:pt x="210" y="53"/>
                      </a:lnTo>
                      <a:lnTo>
                        <a:pt x="210" y="51"/>
                      </a:lnTo>
                      <a:lnTo>
                        <a:pt x="212" y="48"/>
                      </a:lnTo>
                      <a:lnTo>
                        <a:pt x="213" y="45"/>
                      </a:lnTo>
                      <a:lnTo>
                        <a:pt x="215" y="44"/>
                      </a:lnTo>
                      <a:lnTo>
                        <a:pt x="219" y="42"/>
                      </a:lnTo>
                      <a:lnTo>
                        <a:pt x="221" y="41"/>
                      </a:lnTo>
                      <a:lnTo>
                        <a:pt x="224" y="41"/>
                      </a:lnTo>
                      <a:lnTo>
                        <a:pt x="227" y="41"/>
                      </a:lnTo>
                      <a:lnTo>
                        <a:pt x="230" y="42"/>
                      </a:lnTo>
                      <a:lnTo>
                        <a:pt x="233" y="44"/>
                      </a:lnTo>
                      <a:lnTo>
                        <a:pt x="235" y="45"/>
                      </a:lnTo>
                      <a:lnTo>
                        <a:pt x="237" y="48"/>
                      </a:lnTo>
                      <a:lnTo>
                        <a:pt x="238" y="51"/>
                      </a:lnTo>
                      <a:lnTo>
                        <a:pt x="239" y="53"/>
                      </a:lnTo>
                      <a:lnTo>
                        <a:pt x="239" y="56"/>
                      </a:lnTo>
                      <a:lnTo>
                        <a:pt x="239" y="120"/>
                      </a:lnTo>
                      <a:lnTo>
                        <a:pt x="419" y="120"/>
                      </a:lnTo>
                      <a:lnTo>
                        <a:pt x="419" y="56"/>
                      </a:lnTo>
                      <a:lnTo>
                        <a:pt x="419" y="53"/>
                      </a:lnTo>
                      <a:lnTo>
                        <a:pt x="420" y="51"/>
                      </a:lnTo>
                      <a:lnTo>
                        <a:pt x="421" y="48"/>
                      </a:lnTo>
                      <a:lnTo>
                        <a:pt x="423" y="45"/>
                      </a:lnTo>
                      <a:lnTo>
                        <a:pt x="425" y="44"/>
                      </a:lnTo>
                      <a:lnTo>
                        <a:pt x="427" y="42"/>
                      </a:lnTo>
                      <a:lnTo>
                        <a:pt x="430" y="41"/>
                      </a:lnTo>
                      <a:lnTo>
                        <a:pt x="434" y="41"/>
                      </a:lnTo>
                      <a:lnTo>
                        <a:pt x="437" y="41"/>
                      </a:lnTo>
                      <a:lnTo>
                        <a:pt x="439" y="42"/>
                      </a:lnTo>
                      <a:lnTo>
                        <a:pt x="442" y="44"/>
                      </a:lnTo>
                      <a:lnTo>
                        <a:pt x="444" y="45"/>
                      </a:lnTo>
                      <a:lnTo>
                        <a:pt x="445" y="48"/>
                      </a:lnTo>
                      <a:lnTo>
                        <a:pt x="448" y="51"/>
                      </a:lnTo>
                      <a:lnTo>
                        <a:pt x="449" y="53"/>
                      </a:lnTo>
                      <a:lnTo>
                        <a:pt x="449" y="56"/>
                      </a:lnTo>
                      <a:lnTo>
                        <a:pt x="449" y="120"/>
                      </a:lnTo>
                      <a:lnTo>
                        <a:pt x="628" y="120"/>
                      </a:lnTo>
                      <a:lnTo>
                        <a:pt x="628" y="56"/>
                      </a:lnTo>
                      <a:lnTo>
                        <a:pt x="628" y="53"/>
                      </a:lnTo>
                      <a:lnTo>
                        <a:pt x="629" y="51"/>
                      </a:lnTo>
                      <a:lnTo>
                        <a:pt x="631" y="48"/>
                      </a:lnTo>
                      <a:lnTo>
                        <a:pt x="633" y="45"/>
                      </a:lnTo>
                      <a:lnTo>
                        <a:pt x="635" y="44"/>
                      </a:lnTo>
                      <a:lnTo>
                        <a:pt x="637" y="42"/>
                      </a:lnTo>
                      <a:lnTo>
                        <a:pt x="640" y="41"/>
                      </a:lnTo>
                      <a:lnTo>
                        <a:pt x="643" y="41"/>
                      </a:lnTo>
                      <a:lnTo>
                        <a:pt x="646" y="41"/>
                      </a:lnTo>
                      <a:lnTo>
                        <a:pt x="649" y="42"/>
                      </a:lnTo>
                      <a:lnTo>
                        <a:pt x="651" y="44"/>
                      </a:lnTo>
                      <a:lnTo>
                        <a:pt x="653" y="45"/>
                      </a:lnTo>
                      <a:lnTo>
                        <a:pt x="655" y="48"/>
                      </a:lnTo>
                      <a:lnTo>
                        <a:pt x="656" y="51"/>
                      </a:lnTo>
                      <a:lnTo>
                        <a:pt x="657" y="53"/>
                      </a:lnTo>
                      <a:lnTo>
                        <a:pt x="658" y="56"/>
                      </a:lnTo>
                      <a:lnTo>
                        <a:pt x="658" y="120"/>
                      </a:lnTo>
                      <a:lnTo>
                        <a:pt x="807" y="120"/>
                      </a:lnTo>
                      <a:lnTo>
                        <a:pt x="809" y="120"/>
                      </a:lnTo>
                      <a:lnTo>
                        <a:pt x="812" y="121"/>
                      </a:lnTo>
                      <a:lnTo>
                        <a:pt x="815" y="123"/>
                      </a:lnTo>
                      <a:lnTo>
                        <a:pt x="818" y="125"/>
                      </a:lnTo>
                      <a:lnTo>
                        <a:pt x="819" y="128"/>
                      </a:lnTo>
                      <a:lnTo>
                        <a:pt x="821" y="130"/>
                      </a:lnTo>
                      <a:lnTo>
                        <a:pt x="821" y="132"/>
                      </a:lnTo>
                      <a:lnTo>
                        <a:pt x="822" y="135"/>
                      </a:lnTo>
                      <a:lnTo>
                        <a:pt x="821" y="138"/>
                      </a:lnTo>
                      <a:lnTo>
                        <a:pt x="821" y="142"/>
                      </a:lnTo>
                      <a:lnTo>
                        <a:pt x="819" y="144"/>
                      </a:lnTo>
                      <a:lnTo>
                        <a:pt x="818" y="146"/>
                      </a:lnTo>
                      <a:lnTo>
                        <a:pt x="815" y="148"/>
                      </a:lnTo>
                      <a:lnTo>
                        <a:pt x="812" y="149"/>
                      </a:lnTo>
                      <a:lnTo>
                        <a:pt x="809" y="150"/>
                      </a:lnTo>
                      <a:lnTo>
                        <a:pt x="807" y="150"/>
                      </a:lnTo>
                      <a:lnTo>
                        <a:pt x="658" y="150"/>
                      </a:lnTo>
                      <a:lnTo>
                        <a:pt x="658" y="270"/>
                      </a:lnTo>
                      <a:lnTo>
                        <a:pt x="807" y="270"/>
                      </a:lnTo>
                      <a:lnTo>
                        <a:pt x="809" y="270"/>
                      </a:lnTo>
                      <a:lnTo>
                        <a:pt x="812" y="271"/>
                      </a:lnTo>
                      <a:lnTo>
                        <a:pt x="815" y="272"/>
                      </a:lnTo>
                      <a:lnTo>
                        <a:pt x="818" y="274"/>
                      </a:lnTo>
                      <a:lnTo>
                        <a:pt x="819" y="276"/>
                      </a:lnTo>
                      <a:lnTo>
                        <a:pt x="821" y="280"/>
                      </a:lnTo>
                      <a:lnTo>
                        <a:pt x="821" y="282"/>
                      </a:lnTo>
                      <a:lnTo>
                        <a:pt x="822" y="285"/>
                      </a:lnTo>
                      <a:lnTo>
                        <a:pt x="821" y="288"/>
                      </a:lnTo>
                      <a:lnTo>
                        <a:pt x="821" y="291"/>
                      </a:lnTo>
                      <a:lnTo>
                        <a:pt x="819" y="294"/>
                      </a:lnTo>
                      <a:lnTo>
                        <a:pt x="818" y="296"/>
                      </a:lnTo>
                      <a:lnTo>
                        <a:pt x="815" y="298"/>
                      </a:lnTo>
                      <a:lnTo>
                        <a:pt x="812" y="299"/>
                      </a:lnTo>
                      <a:lnTo>
                        <a:pt x="809" y="300"/>
                      </a:lnTo>
                      <a:lnTo>
                        <a:pt x="807" y="300"/>
                      </a:lnTo>
                      <a:lnTo>
                        <a:pt x="658" y="300"/>
                      </a:lnTo>
                      <a:lnTo>
                        <a:pt x="658" y="420"/>
                      </a:lnTo>
                      <a:lnTo>
                        <a:pt x="807" y="420"/>
                      </a:lnTo>
                      <a:lnTo>
                        <a:pt x="809" y="420"/>
                      </a:lnTo>
                      <a:lnTo>
                        <a:pt x="812" y="421"/>
                      </a:lnTo>
                      <a:lnTo>
                        <a:pt x="815" y="422"/>
                      </a:lnTo>
                      <a:lnTo>
                        <a:pt x="818" y="424"/>
                      </a:lnTo>
                      <a:lnTo>
                        <a:pt x="819" y="426"/>
                      </a:lnTo>
                      <a:lnTo>
                        <a:pt x="821" y="428"/>
                      </a:lnTo>
                      <a:lnTo>
                        <a:pt x="821" y="432"/>
                      </a:lnTo>
                      <a:lnTo>
                        <a:pt x="822" y="435"/>
                      </a:lnTo>
                      <a:lnTo>
                        <a:pt x="821" y="438"/>
                      </a:lnTo>
                      <a:lnTo>
                        <a:pt x="821" y="440"/>
                      </a:lnTo>
                      <a:lnTo>
                        <a:pt x="819" y="443"/>
                      </a:lnTo>
                      <a:lnTo>
                        <a:pt x="818" y="446"/>
                      </a:lnTo>
                      <a:lnTo>
                        <a:pt x="815" y="447"/>
                      </a:lnTo>
                      <a:lnTo>
                        <a:pt x="812" y="449"/>
                      </a:lnTo>
                      <a:lnTo>
                        <a:pt x="809" y="449"/>
                      </a:lnTo>
                      <a:lnTo>
                        <a:pt x="807" y="450"/>
                      </a:lnTo>
                      <a:lnTo>
                        <a:pt x="658" y="450"/>
                      </a:lnTo>
                      <a:lnTo>
                        <a:pt x="658" y="509"/>
                      </a:lnTo>
                      <a:lnTo>
                        <a:pt x="657" y="512"/>
                      </a:lnTo>
                      <a:lnTo>
                        <a:pt x="656" y="515"/>
                      </a:lnTo>
                      <a:lnTo>
                        <a:pt x="655" y="517"/>
                      </a:lnTo>
                      <a:lnTo>
                        <a:pt x="653" y="519"/>
                      </a:lnTo>
                      <a:lnTo>
                        <a:pt x="651" y="521"/>
                      </a:lnTo>
                      <a:lnTo>
                        <a:pt x="649" y="523"/>
                      </a:lnTo>
                      <a:lnTo>
                        <a:pt x="646" y="524"/>
                      </a:lnTo>
                      <a:lnTo>
                        <a:pt x="643" y="524"/>
                      </a:lnTo>
                      <a:lnTo>
                        <a:pt x="640" y="524"/>
                      </a:lnTo>
                      <a:lnTo>
                        <a:pt x="637" y="523"/>
                      </a:lnTo>
                      <a:lnTo>
                        <a:pt x="635" y="521"/>
                      </a:lnTo>
                      <a:lnTo>
                        <a:pt x="633" y="519"/>
                      </a:lnTo>
                      <a:lnTo>
                        <a:pt x="631" y="517"/>
                      </a:lnTo>
                      <a:lnTo>
                        <a:pt x="629" y="515"/>
                      </a:lnTo>
                      <a:lnTo>
                        <a:pt x="628" y="512"/>
                      </a:lnTo>
                      <a:lnTo>
                        <a:pt x="628" y="509"/>
                      </a:lnTo>
                      <a:lnTo>
                        <a:pt x="628" y="450"/>
                      </a:lnTo>
                      <a:lnTo>
                        <a:pt x="449" y="450"/>
                      </a:lnTo>
                      <a:lnTo>
                        <a:pt x="449" y="509"/>
                      </a:lnTo>
                      <a:lnTo>
                        <a:pt x="449" y="512"/>
                      </a:lnTo>
                      <a:lnTo>
                        <a:pt x="448" y="515"/>
                      </a:lnTo>
                      <a:lnTo>
                        <a:pt x="445" y="517"/>
                      </a:lnTo>
                      <a:lnTo>
                        <a:pt x="444" y="519"/>
                      </a:lnTo>
                      <a:lnTo>
                        <a:pt x="442" y="521"/>
                      </a:lnTo>
                      <a:lnTo>
                        <a:pt x="439" y="523"/>
                      </a:lnTo>
                      <a:lnTo>
                        <a:pt x="437" y="524"/>
                      </a:lnTo>
                      <a:lnTo>
                        <a:pt x="434" y="524"/>
                      </a:lnTo>
                      <a:lnTo>
                        <a:pt x="430" y="524"/>
                      </a:lnTo>
                      <a:lnTo>
                        <a:pt x="427" y="523"/>
                      </a:lnTo>
                      <a:lnTo>
                        <a:pt x="425" y="521"/>
                      </a:lnTo>
                      <a:lnTo>
                        <a:pt x="423" y="519"/>
                      </a:lnTo>
                      <a:lnTo>
                        <a:pt x="421" y="517"/>
                      </a:lnTo>
                      <a:lnTo>
                        <a:pt x="420" y="515"/>
                      </a:lnTo>
                      <a:lnTo>
                        <a:pt x="419" y="512"/>
                      </a:lnTo>
                      <a:lnTo>
                        <a:pt x="419" y="509"/>
                      </a:lnTo>
                      <a:lnTo>
                        <a:pt x="419" y="450"/>
                      </a:lnTo>
                      <a:lnTo>
                        <a:pt x="239" y="450"/>
                      </a:lnTo>
                      <a:lnTo>
                        <a:pt x="239" y="509"/>
                      </a:lnTo>
                      <a:lnTo>
                        <a:pt x="239" y="512"/>
                      </a:lnTo>
                      <a:lnTo>
                        <a:pt x="238" y="515"/>
                      </a:lnTo>
                      <a:lnTo>
                        <a:pt x="237" y="517"/>
                      </a:lnTo>
                      <a:lnTo>
                        <a:pt x="235" y="519"/>
                      </a:lnTo>
                      <a:lnTo>
                        <a:pt x="233" y="521"/>
                      </a:lnTo>
                      <a:lnTo>
                        <a:pt x="230" y="523"/>
                      </a:lnTo>
                      <a:lnTo>
                        <a:pt x="227" y="524"/>
                      </a:lnTo>
                      <a:lnTo>
                        <a:pt x="224" y="524"/>
                      </a:lnTo>
                      <a:lnTo>
                        <a:pt x="221" y="524"/>
                      </a:lnTo>
                      <a:lnTo>
                        <a:pt x="219" y="523"/>
                      </a:lnTo>
                      <a:lnTo>
                        <a:pt x="215" y="521"/>
                      </a:lnTo>
                      <a:lnTo>
                        <a:pt x="213" y="519"/>
                      </a:lnTo>
                      <a:lnTo>
                        <a:pt x="212" y="517"/>
                      </a:lnTo>
                      <a:lnTo>
                        <a:pt x="210" y="515"/>
                      </a:lnTo>
                      <a:lnTo>
                        <a:pt x="210" y="512"/>
                      </a:lnTo>
                      <a:lnTo>
                        <a:pt x="209" y="509"/>
                      </a:lnTo>
                      <a:lnTo>
                        <a:pt x="209" y="450"/>
                      </a:lnTo>
                      <a:lnTo>
                        <a:pt x="90" y="450"/>
                      </a:lnTo>
                      <a:lnTo>
                        <a:pt x="87" y="449"/>
                      </a:lnTo>
                      <a:lnTo>
                        <a:pt x="85" y="449"/>
                      </a:lnTo>
                      <a:lnTo>
                        <a:pt x="82" y="447"/>
                      </a:lnTo>
                      <a:lnTo>
                        <a:pt x="80" y="446"/>
                      </a:lnTo>
                      <a:lnTo>
                        <a:pt x="77" y="443"/>
                      </a:lnTo>
                      <a:lnTo>
                        <a:pt x="76" y="440"/>
                      </a:lnTo>
                      <a:lnTo>
                        <a:pt x="75" y="438"/>
                      </a:lnTo>
                      <a:lnTo>
                        <a:pt x="75" y="435"/>
                      </a:lnTo>
                      <a:lnTo>
                        <a:pt x="75" y="432"/>
                      </a:lnTo>
                      <a:lnTo>
                        <a:pt x="76" y="428"/>
                      </a:lnTo>
                      <a:lnTo>
                        <a:pt x="77" y="426"/>
                      </a:lnTo>
                      <a:lnTo>
                        <a:pt x="80" y="424"/>
                      </a:lnTo>
                      <a:lnTo>
                        <a:pt x="82" y="422"/>
                      </a:lnTo>
                      <a:lnTo>
                        <a:pt x="85" y="421"/>
                      </a:lnTo>
                      <a:lnTo>
                        <a:pt x="87" y="420"/>
                      </a:lnTo>
                      <a:lnTo>
                        <a:pt x="90" y="420"/>
                      </a:lnTo>
                      <a:lnTo>
                        <a:pt x="209" y="420"/>
                      </a:lnTo>
                      <a:lnTo>
                        <a:pt x="209" y="300"/>
                      </a:lnTo>
                      <a:lnTo>
                        <a:pt x="90" y="300"/>
                      </a:lnTo>
                      <a:close/>
                      <a:moveTo>
                        <a:pt x="0" y="584"/>
                      </a:moveTo>
                      <a:lnTo>
                        <a:pt x="0" y="587"/>
                      </a:lnTo>
                      <a:lnTo>
                        <a:pt x="1" y="590"/>
                      </a:lnTo>
                      <a:lnTo>
                        <a:pt x="2" y="592"/>
                      </a:lnTo>
                      <a:lnTo>
                        <a:pt x="5" y="594"/>
                      </a:lnTo>
                      <a:lnTo>
                        <a:pt x="7" y="596"/>
                      </a:lnTo>
                      <a:lnTo>
                        <a:pt x="9" y="597"/>
                      </a:lnTo>
                      <a:lnTo>
                        <a:pt x="12" y="599"/>
                      </a:lnTo>
                      <a:lnTo>
                        <a:pt x="15" y="599"/>
                      </a:lnTo>
                      <a:lnTo>
                        <a:pt x="882" y="599"/>
                      </a:lnTo>
                      <a:lnTo>
                        <a:pt x="885" y="599"/>
                      </a:lnTo>
                      <a:lnTo>
                        <a:pt x="888" y="597"/>
                      </a:lnTo>
                      <a:lnTo>
                        <a:pt x="891" y="596"/>
                      </a:lnTo>
                      <a:lnTo>
                        <a:pt x="893" y="594"/>
                      </a:lnTo>
                      <a:lnTo>
                        <a:pt x="895" y="592"/>
                      </a:lnTo>
                      <a:lnTo>
                        <a:pt x="896" y="590"/>
                      </a:lnTo>
                      <a:lnTo>
                        <a:pt x="897" y="587"/>
                      </a:lnTo>
                      <a:lnTo>
                        <a:pt x="897" y="584"/>
                      </a:lnTo>
                      <a:lnTo>
                        <a:pt x="897" y="0"/>
                      </a:lnTo>
                      <a:lnTo>
                        <a:pt x="0" y="0"/>
                      </a:lnTo>
                      <a:lnTo>
                        <a:pt x="0" y="58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grpSp>
          <p:grpSp>
            <p:nvGrpSpPr>
              <p:cNvPr id="76" name="Group 75"/>
              <p:cNvGrpSpPr/>
              <p:nvPr/>
            </p:nvGrpSpPr>
            <p:grpSpPr>
              <a:xfrm>
                <a:off x="5060156" y="6018358"/>
                <a:ext cx="156882" cy="156882"/>
                <a:chOff x="5060156" y="5980258"/>
                <a:chExt cx="194982" cy="194982"/>
              </a:xfrm>
              <a:solidFill>
                <a:schemeClr val="accent5"/>
              </a:solidFill>
            </p:grpSpPr>
            <p:sp>
              <p:nvSpPr>
                <p:cNvPr id="77" name="Oval 76"/>
                <p:cNvSpPr/>
                <p:nvPr/>
              </p:nvSpPr>
              <p:spPr>
                <a:xfrm>
                  <a:off x="5060156" y="5980258"/>
                  <a:ext cx="194982" cy="1949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78" name="Freeform 3559"/>
                <p:cNvSpPr>
                  <a:spLocks/>
                </p:cNvSpPr>
                <p:nvPr/>
              </p:nvSpPr>
              <p:spPr bwMode="auto">
                <a:xfrm>
                  <a:off x="5092347" y="6030258"/>
                  <a:ext cx="130599" cy="94982"/>
                </a:xfrm>
                <a:custGeom>
                  <a:avLst/>
                  <a:gdLst>
                    <a:gd name="T0" fmla="*/ 286 w 660"/>
                    <a:gd name="T1" fmla="*/ 118 h 481"/>
                    <a:gd name="T2" fmla="*/ 276 w 660"/>
                    <a:gd name="T3" fmla="*/ 12 h 481"/>
                    <a:gd name="T4" fmla="*/ 274 w 660"/>
                    <a:gd name="T5" fmla="*/ 5 h 481"/>
                    <a:gd name="T6" fmla="*/ 270 w 660"/>
                    <a:gd name="T7" fmla="*/ 2 h 481"/>
                    <a:gd name="T8" fmla="*/ 262 w 660"/>
                    <a:gd name="T9" fmla="*/ 0 h 481"/>
                    <a:gd name="T10" fmla="*/ 257 w 660"/>
                    <a:gd name="T11" fmla="*/ 3 h 481"/>
                    <a:gd name="T12" fmla="*/ 1 w 660"/>
                    <a:gd name="T13" fmla="*/ 217 h 481"/>
                    <a:gd name="T14" fmla="*/ 1 w 660"/>
                    <a:gd name="T15" fmla="*/ 228 h 481"/>
                    <a:gd name="T16" fmla="*/ 257 w 660"/>
                    <a:gd name="T17" fmla="*/ 442 h 481"/>
                    <a:gd name="T18" fmla="*/ 262 w 660"/>
                    <a:gd name="T19" fmla="*/ 445 h 481"/>
                    <a:gd name="T20" fmla="*/ 270 w 660"/>
                    <a:gd name="T21" fmla="*/ 443 h 481"/>
                    <a:gd name="T22" fmla="*/ 274 w 660"/>
                    <a:gd name="T23" fmla="*/ 440 h 481"/>
                    <a:gd name="T24" fmla="*/ 276 w 660"/>
                    <a:gd name="T25" fmla="*/ 433 h 481"/>
                    <a:gd name="T26" fmla="*/ 289 w 660"/>
                    <a:gd name="T27" fmla="*/ 320 h 481"/>
                    <a:gd name="T28" fmla="*/ 331 w 660"/>
                    <a:gd name="T29" fmla="*/ 315 h 481"/>
                    <a:gd name="T30" fmla="*/ 375 w 660"/>
                    <a:gd name="T31" fmla="*/ 315 h 481"/>
                    <a:gd name="T32" fmla="*/ 411 w 660"/>
                    <a:gd name="T33" fmla="*/ 318 h 481"/>
                    <a:gd name="T34" fmla="*/ 448 w 660"/>
                    <a:gd name="T35" fmla="*/ 324 h 481"/>
                    <a:gd name="T36" fmla="*/ 486 w 660"/>
                    <a:gd name="T37" fmla="*/ 337 h 481"/>
                    <a:gd name="T38" fmla="*/ 524 w 660"/>
                    <a:gd name="T39" fmla="*/ 353 h 481"/>
                    <a:gd name="T40" fmla="*/ 560 w 660"/>
                    <a:gd name="T41" fmla="*/ 378 h 481"/>
                    <a:gd name="T42" fmla="*/ 593 w 660"/>
                    <a:gd name="T43" fmla="*/ 410 h 481"/>
                    <a:gd name="T44" fmla="*/ 624 w 660"/>
                    <a:gd name="T45" fmla="*/ 451 h 481"/>
                    <a:gd name="T46" fmla="*/ 640 w 660"/>
                    <a:gd name="T47" fmla="*/ 477 h 481"/>
                    <a:gd name="T48" fmla="*/ 646 w 660"/>
                    <a:gd name="T49" fmla="*/ 481 h 481"/>
                    <a:gd name="T50" fmla="*/ 650 w 660"/>
                    <a:gd name="T51" fmla="*/ 481 h 481"/>
                    <a:gd name="T52" fmla="*/ 655 w 660"/>
                    <a:gd name="T53" fmla="*/ 479 h 481"/>
                    <a:gd name="T54" fmla="*/ 660 w 660"/>
                    <a:gd name="T55" fmla="*/ 473 h 481"/>
                    <a:gd name="T56" fmla="*/ 660 w 660"/>
                    <a:gd name="T57" fmla="*/ 440 h 481"/>
                    <a:gd name="T58" fmla="*/ 654 w 660"/>
                    <a:gd name="T59" fmla="*/ 386 h 481"/>
                    <a:gd name="T60" fmla="*/ 642 w 660"/>
                    <a:gd name="T61" fmla="*/ 338 h 481"/>
                    <a:gd name="T62" fmla="*/ 626 w 660"/>
                    <a:gd name="T63" fmla="*/ 296 h 481"/>
                    <a:gd name="T64" fmla="*/ 605 w 660"/>
                    <a:gd name="T65" fmla="*/ 260 h 481"/>
                    <a:gd name="T66" fmla="*/ 582 w 660"/>
                    <a:gd name="T67" fmla="*/ 229 h 481"/>
                    <a:gd name="T68" fmla="*/ 555 w 660"/>
                    <a:gd name="T69" fmla="*/ 203 h 481"/>
                    <a:gd name="T70" fmla="*/ 527 w 660"/>
                    <a:gd name="T71" fmla="*/ 181 h 481"/>
                    <a:gd name="T72" fmla="*/ 496 w 660"/>
                    <a:gd name="T73" fmla="*/ 163 h 481"/>
                    <a:gd name="T74" fmla="*/ 465 w 660"/>
                    <a:gd name="T75" fmla="*/ 149 h 481"/>
                    <a:gd name="T76" fmla="*/ 420 w 660"/>
                    <a:gd name="T77" fmla="*/ 135 h 481"/>
                    <a:gd name="T78" fmla="*/ 364 w 660"/>
                    <a:gd name="T79" fmla="*/ 124 h 481"/>
                    <a:gd name="T80" fmla="*/ 316 w 660"/>
                    <a:gd name="T81" fmla="*/ 12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0" h="481">
                      <a:moveTo>
                        <a:pt x="298" y="118"/>
                      </a:moveTo>
                      <a:lnTo>
                        <a:pt x="286" y="118"/>
                      </a:lnTo>
                      <a:lnTo>
                        <a:pt x="276" y="120"/>
                      </a:lnTo>
                      <a:lnTo>
                        <a:pt x="276" y="12"/>
                      </a:lnTo>
                      <a:lnTo>
                        <a:pt x="276" y="9"/>
                      </a:lnTo>
                      <a:lnTo>
                        <a:pt x="274" y="5"/>
                      </a:lnTo>
                      <a:lnTo>
                        <a:pt x="272" y="3"/>
                      </a:lnTo>
                      <a:lnTo>
                        <a:pt x="270" y="2"/>
                      </a:lnTo>
                      <a:lnTo>
                        <a:pt x="266" y="0"/>
                      </a:lnTo>
                      <a:lnTo>
                        <a:pt x="262" y="0"/>
                      </a:lnTo>
                      <a:lnTo>
                        <a:pt x="260" y="2"/>
                      </a:lnTo>
                      <a:lnTo>
                        <a:pt x="257" y="3"/>
                      </a:lnTo>
                      <a:lnTo>
                        <a:pt x="4" y="213"/>
                      </a:lnTo>
                      <a:lnTo>
                        <a:pt x="1" y="217"/>
                      </a:lnTo>
                      <a:lnTo>
                        <a:pt x="0" y="222"/>
                      </a:lnTo>
                      <a:lnTo>
                        <a:pt x="1" y="228"/>
                      </a:lnTo>
                      <a:lnTo>
                        <a:pt x="4" y="231"/>
                      </a:lnTo>
                      <a:lnTo>
                        <a:pt x="257" y="442"/>
                      </a:lnTo>
                      <a:lnTo>
                        <a:pt x="260" y="443"/>
                      </a:lnTo>
                      <a:lnTo>
                        <a:pt x="262" y="445"/>
                      </a:lnTo>
                      <a:lnTo>
                        <a:pt x="266" y="445"/>
                      </a:lnTo>
                      <a:lnTo>
                        <a:pt x="270" y="443"/>
                      </a:lnTo>
                      <a:lnTo>
                        <a:pt x="272" y="442"/>
                      </a:lnTo>
                      <a:lnTo>
                        <a:pt x="274" y="440"/>
                      </a:lnTo>
                      <a:lnTo>
                        <a:pt x="276" y="436"/>
                      </a:lnTo>
                      <a:lnTo>
                        <a:pt x="276" y="433"/>
                      </a:lnTo>
                      <a:lnTo>
                        <a:pt x="276" y="321"/>
                      </a:lnTo>
                      <a:lnTo>
                        <a:pt x="289" y="320"/>
                      </a:lnTo>
                      <a:lnTo>
                        <a:pt x="308" y="318"/>
                      </a:lnTo>
                      <a:lnTo>
                        <a:pt x="331" y="315"/>
                      </a:lnTo>
                      <a:lnTo>
                        <a:pt x="358" y="314"/>
                      </a:lnTo>
                      <a:lnTo>
                        <a:pt x="375" y="315"/>
                      </a:lnTo>
                      <a:lnTo>
                        <a:pt x="393" y="315"/>
                      </a:lnTo>
                      <a:lnTo>
                        <a:pt x="411" y="318"/>
                      </a:lnTo>
                      <a:lnTo>
                        <a:pt x="429" y="320"/>
                      </a:lnTo>
                      <a:lnTo>
                        <a:pt x="448" y="324"/>
                      </a:lnTo>
                      <a:lnTo>
                        <a:pt x="468" y="330"/>
                      </a:lnTo>
                      <a:lnTo>
                        <a:pt x="486" y="337"/>
                      </a:lnTo>
                      <a:lnTo>
                        <a:pt x="505" y="344"/>
                      </a:lnTo>
                      <a:lnTo>
                        <a:pt x="524" y="353"/>
                      </a:lnTo>
                      <a:lnTo>
                        <a:pt x="542" y="365"/>
                      </a:lnTo>
                      <a:lnTo>
                        <a:pt x="560" y="378"/>
                      </a:lnTo>
                      <a:lnTo>
                        <a:pt x="577" y="393"/>
                      </a:lnTo>
                      <a:lnTo>
                        <a:pt x="593" y="410"/>
                      </a:lnTo>
                      <a:lnTo>
                        <a:pt x="609" y="429"/>
                      </a:lnTo>
                      <a:lnTo>
                        <a:pt x="624" y="451"/>
                      </a:lnTo>
                      <a:lnTo>
                        <a:pt x="638" y="474"/>
                      </a:lnTo>
                      <a:lnTo>
                        <a:pt x="640" y="477"/>
                      </a:lnTo>
                      <a:lnTo>
                        <a:pt x="642" y="479"/>
                      </a:lnTo>
                      <a:lnTo>
                        <a:pt x="646" y="481"/>
                      </a:lnTo>
                      <a:lnTo>
                        <a:pt x="649" y="481"/>
                      </a:lnTo>
                      <a:lnTo>
                        <a:pt x="650" y="481"/>
                      </a:lnTo>
                      <a:lnTo>
                        <a:pt x="651" y="481"/>
                      </a:lnTo>
                      <a:lnTo>
                        <a:pt x="655" y="479"/>
                      </a:lnTo>
                      <a:lnTo>
                        <a:pt x="658" y="477"/>
                      </a:lnTo>
                      <a:lnTo>
                        <a:pt x="660" y="473"/>
                      </a:lnTo>
                      <a:lnTo>
                        <a:pt x="660" y="469"/>
                      </a:lnTo>
                      <a:lnTo>
                        <a:pt x="660" y="440"/>
                      </a:lnTo>
                      <a:lnTo>
                        <a:pt x="658" y="411"/>
                      </a:lnTo>
                      <a:lnTo>
                        <a:pt x="654" y="386"/>
                      </a:lnTo>
                      <a:lnTo>
                        <a:pt x="649" y="360"/>
                      </a:lnTo>
                      <a:lnTo>
                        <a:pt x="642" y="338"/>
                      </a:lnTo>
                      <a:lnTo>
                        <a:pt x="635" y="316"/>
                      </a:lnTo>
                      <a:lnTo>
                        <a:pt x="626" y="296"/>
                      </a:lnTo>
                      <a:lnTo>
                        <a:pt x="617" y="278"/>
                      </a:lnTo>
                      <a:lnTo>
                        <a:pt x="605" y="260"/>
                      </a:lnTo>
                      <a:lnTo>
                        <a:pt x="593" y="244"/>
                      </a:lnTo>
                      <a:lnTo>
                        <a:pt x="582" y="229"/>
                      </a:lnTo>
                      <a:lnTo>
                        <a:pt x="568" y="215"/>
                      </a:lnTo>
                      <a:lnTo>
                        <a:pt x="555" y="203"/>
                      </a:lnTo>
                      <a:lnTo>
                        <a:pt x="541" y="192"/>
                      </a:lnTo>
                      <a:lnTo>
                        <a:pt x="527" y="181"/>
                      </a:lnTo>
                      <a:lnTo>
                        <a:pt x="511" y="172"/>
                      </a:lnTo>
                      <a:lnTo>
                        <a:pt x="496" y="163"/>
                      </a:lnTo>
                      <a:lnTo>
                        <a:pt x="480" y="156"/>
                      </a:lnTo>
                      <a:lnTo>
                        <a:pt x="465" y="149"/>
                      </a:lnTo>
                      <a:lnTo>
                        <a:pt x="450" y="144"/>
                      </a:lnTo>
                      <a:lnTo>
                        <a:pt x="420" y="135"/>
                      </a:lnTo>
                      <a:lnTo>
                        <a:pt x="391" y="127"/>
                      </a:lnTo>
                      <a:lnTo>
                        <a:pt x="364" y="124"/>
                      </a:lnTo>
                      <a:lnTo>
                        <a:pt x="338" y="121"/>
                      </a:lnTo>
                      <a:lnTo>
                        <a:pt x="316" y="120"/>
                      </a:lnTo>
                      <a:lnTo>
                        <a:pt x="298" y="1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400">
                    <a:latin typeface="Source Sans Pro"/>
                  </a:endParaRPr>
                </a:p>
              </p:txBody>
            </p:sp>
          </p:grpSp>
        </p:grpSp>
      </p:grpSp>
      <p:sp>
        <p:nvSpPr>
          <p:cNvPr id="65" name="Content Placeholder 2"/>
          <p:cNvSpPr txBox="1">
            <a:spLocks/>
          </p:cNvSpPr>
          <p:nvPr/>
        </p:nvSpPr>
        <p:spPr bwMode="auto">
          <a:xfrm>
            <a:off x="4824017" y="6398215"/>
            <a:ext cx="2543966"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anchor="ctr"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charset="0"/>
              <a:buChar char="•"/>
              <a:defRPr sz="2800" b="0" i="0" kern="1200">
                <a:solidFill>
                  <a:schemeClr val="tx1"/>
                </a:solidFill>
                <a:latin typeface="Avenir Book" charset="0"/>
                <a:ea typeface="Avenir Book" charset="0"/>
                <a:cs typeface="Avenir Book" charset="0"/>
              </a:defRPr>
            </a:lvl1pPr>
            <a:lvl2pPr marL="685800" indent="-228600" algn="l" rtl="0" eaLnBrk="0" fontAlgn="base" hangingPunct="0">
              <a:lnSpc>
                <a:spcPct val="90000"/>
              </a:lnSpc>
              <a:spcBef>
                <a:spcPts val="500"/>
              </a:spcBef>
              <a:spcAft>
                <a:spcPct val="0"/>
              </a:spcAft>
              <a:buFont typeface="Arial" charset="0"/>
              <a:buChar char="•"/>
              <a:defRPr sz="2400" b="0" i="0" kern="1200">
                <a:solidFill>
                  <a:schemeClr val="tx1"/>
                </a:solidFill>
                <a:latin typeface="Avenir Book" charset="0"/>
                <a:ea typeface="Avenir Book" charset="0"/>
                <a:cs typeface="Avenir Book" charset="0"/>
              </a:defRPr>
            </a:lvl2pPr>
            <a:lvl3pPr marL="1143000" indent="-228600" algn="l" rtl="0" eaLnBrk="0" fontAlgn="base" hangingPunct="0">
              <a:lnSpc>
                <a:spcPct val="90000"/>
              </a:lnSpc>
              <a:spcBef>
                <a:spcPts val="500"/>
              </a:spcBef>
              <a:spcAft>
                <a:spcPct val="0"/>
              </a:spcAft>
              <a:buFont typeface="Arial" charset="0"/>
              <a:buChar char="•"/>
              <a:defRPr sz="2000" b="0" i="0" kern="1200">
                <a:solidFill>
                  <a:schemeClr val="tx1"/>
                </a:solidFill>
                <a:latin typeface="Avenir Book" charset="0"/>
                <a:ea typeface="Avenir Book" charset="0"/>
                <a:cs typeface="Avenir Book" charset="0"/>
              </a:defRPr>
            </a:lvl3pPr>
            <a:lvl4pPr marL="1600200" indent="-228600" algn="l" rtl="0" eaLnBrk="0" fontAlgn="base" hangingPunct="0">
              <a:lnSpc>
                <a:spcPct val="90000"/>
              </a:lnSpc>
              <a:spcBef>
                <a:spcPts val="500"/>
              </a:spcBef>
              <a:spcAft>
                <a:spcPct val="0"/>
              </a:spcAft>
              <a:buFont typeface="Arial" charset="0"/>
              <a:buChar char="•"/>
              <a:defRPr b="0" i="0" kern="1200">
                <a:solidFill>
                  <a:schemeClr val="tx1"/>
                </a:solidFill>
                <a:latin typeface="Avenir Book" charset="0"/>
                <a:ea typeface="Avenir Book" charset="0"/>
                <a:cs typeface="Avenir Book" charset="0"/>
              </a:defRPr>
            </a:lvl4pPr>
            <a:lvl5pPr marL="2057400" indent="-228600" algn="l" rtl="0" eaLnBrk="0" fontAlgn="base" hangingPunct="0">
              <a:lnSpc>
                <a:spcPct val="90000"/>
              </a:lnSpc>
              <a:spcBef>
                <a:spcPts val="500"/>
              </a:spcBef>
              <a:spcAft>
                <a:spcPct val="0"/>
              </a:spcAft>
              <a:buFont typeface="Arial" charset="0"/>
              <a:buChar char="•"/>
              <a:defRPr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buNone/>
            </a:pPr>
            <a:r>
              <a:rPr lang="en-US" sz="1400" b="1">
                <a:solidFill>
                  <a:srgbClr val="425563"/>
                </a:solidFill>
                <a:latin typeface="Source Sans Pro"/>
              </a:rPr>
              <a:t>FOUR PILLARS OF SUCCESS</a:t>
            </a:r>
          </a:p>
        </p:txBody>
      </p:sp>
    </p:spTree>
    <p:extLst>
      <p:ext uri="{BB962C8B-B14F-4D97-AF65-F5344CB8AC3E}">
        <p14:creationId xmlns:p14="http://schemas.microsoft.com/office/powerpoint/2010/main" val="200664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50"/>
                                        <p:tgtEl>
                                          <p:spTgt spid="32"/>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880" y="1306783"/>
            <a:ext cx="10079937" cy="4663102"/>
          </a:xfrm>
          <a:prstGeom prst="rect">
            <a:avLst/>
          </a:prstGeom>
        </p:spPr>
      </p:pic>
      <p:sp>
        <p:nvSpPr>
          <p:cNvPr id="7" name="Title 6"/>
          <p:cNvSpPr>
            <a:spLocks noGrp="1"/>
          </p:cNvSpPr>
          <p:nvPr>
            <p:ph type="title"/>
          </p:nvPr>
        </p:nvSpPr>
        <p:spPr/>
        <p:txBody>
          <a:bodyPr/>
          <a:lstStyle/>
          <a:p>
            <a:r>
              <a:rPr lang="en-US" b="0" dirty="0">
                <a:latin typeface="Source Sans Pro"/>
              </a:rPr>
              <a:t>Enterprise Grade Cloud</a:t>
            </a:r>
          </a:p>
        </p:txBody>
      </p:sp>
      <p:sp>
        <p:nvSpPr>
          <p:cNvPr id="4" name="Date Placeholder 3"/>
          <p:cNvSpPr>
            <a:spLocks noGrp="1"/>
          </p:cNvSpPr>
          <p:nvPr>
            <p:ph type="dt" sz="half" idx="10"/>
          </p:nvPr>
        </p:nvSpPr>
        <p:spPr/>
        <p:txBody>
          <a:bodyPr/>
          <a:lstStyle/>
          <a:p>
            <a:pPr>
              <a:defRPr/>
            </a:pPr>
            <a:fld id="{315209D3-CA13-4051-9301-174EE8288599}" type="datetime1">
              <a:rPr lang="en-US" smtClean="0">
                <a:latin typeface="Source Sans Pro"/>
              </a:rPr>
              <a:pPr>
                <a:defRPr/>
              </a:pPr>
              <a:t>9/25/18</a:t>
            </a:fld>
            <a:endParaRPr lang="en-US">
              <a:latin typeface="Source Sans Pro"/>
            </a:endParaRPr>
          </a:p>
        </p:txBody>
      </p:sp>
      <p:sp>
        <p:nvSpPr>
          <p:cNvPr id="5" name="Slide Number Placeholder 4"/>
          <p:cNvSpPr>
            <a:spLocks noGrp="1"/>
          </p:cNvSpPr>
          <p:nvPr>
            <p:ph type="sldNum" sz="quarter" idx="11"/>
          </p:nvPr>
        </p:nvSpPr>
        <p:spPr/>
        <p:txBody>
          <a:bodyPr/>
          <a:lstStyle/>
          <a:p>
            <a:pPr>
              <a:defRPr/>
            </a:pPr>
            <a:fld id="{D7E583E1-D65D-4031-ADC6-2171982A43B4}" type="slidenum">
              <a:rPr lang="en-US" smtClean="0">
                <a:latin typeface="Source Sans Pro"/>
              </a:rPr>
              <a:pPr>
                <a:defRPr/>
              </a:pPr>
              <a:t>6</a:t>
            </a:fld>
            <a:endParaRPr lang="en-US">
              <a:latin typeface="Source Sans Pro"/>
            </a:endParaRPr>
          </a:p>
        </p:txBody>
      </p:sp>
      <p:sp>
        <p:nvSpPr>
          <p:cNvPr id="6" name="Footer Placeholder 5"/>
          <p:cNvSpPr>
            <a:spLocks noGrp="1"/>
          </p:cNvSpPr>
          <p:nvPr>
            <p:ph type="ftr" sz="quarter" idx="12"/>
          </p:nvPr>
        </p:nvSpPr>
        <p:spPr/>
        <p:txBody>
          <a:bodyPr/>
          <a:lstStyle/>
          <a:p>
            <a:pPr>
              <a:defRPr/>
            </a:pPr>
            <a:r>
              <a:rPr lang="en-US">
                <a:latin typeface="Source Sans Pro"/>
              </a:rPr>
              <a:t>© 2017, Perfecto Mobile Ltd.  All Rights Reserved.  </a:t>
            </a:r>
          </a:p>
        </p:txBody>
      </p:sp>
      <p:grpSp>
        <p:nvGrpSpPr>
          <p:cNvPr id="110" name="Group 109"/>
          <p:cNvGrpSpPr/>
          <p:nvPr/>
        </p:nvGrpSpPr>
        <p:grpSpPr>
          <a:xfrm>
            <a:off x="221619" y="1134825"/>
            <a:ext cx="982894" cy="5230501"/>
            <a:chOff x="163918" y="971551"/>
            <a:chExt cx="1116713" cy="5740400"/>
          </a:xfrm>
        </p:grpSpPr>
        <p:sp>
          <p:nvSpPr>
            <p:cNvPr id="111" name="Oval 110"/>
            <p:cNvSpPr/>
            <p:nvPr/>
          </p:nvSpPr>
          <p:spPr>
            <a:xfrm rot="5400000">
              <a:off x="-1760135" y="3671184"/>
              <a:ext cx="5740400" cy="341133"/>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sp>
          <p:nvSpPr>
            <p:cNvPr id="112" name="Rectangle 111"/>
            <p:cNvSpPr/>
            <p:nvPr/>
          </p:nvSpPr>
          <p:spPr>
            <a:xfrm>
              <a:off x="163918" y="1016000"/>
              <a:ext cx="962025" cy="565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grpSp>
      <p:cxnSp>
        <p:nvCxnSpPr>
          <p:cNvPr id="113" name="Straight Connector 112"/>
          <p:cNvCxnSpPr/>
          <p:nvPr/>
        </p:nvCxnSpPr>
        <p:spPr>
          <a:xfrm>
            <a:off x="1567122" y="1304738"/>
            <a:ext cx="954349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flipH="1">
            <a:off x="10988045" y="1169372"/>
            <a:ext cx="982894" cy="5230501"/>
            <a:chOff x="163918" y="971551"/>
            <a:chExt cx="1116713" cy="5740400"/>
          </a:xfrm>
        </p:grpSpPr>
        <p:sp>
          <p:nvSpPr>
            <p:cNvPr id="117" name="Oval 116"/>
            <p:cNvSpPr/>
            <p:nvPr/>
          </p:nvSpPr>
          <p:spPr>
            <a:xfrm rot="5400000">
              <a:off x="-1760135" y="3671184"/>
              <a:ext cx="5740400" cy="341133"/>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sp>
          <p:nvSpPr>
            <p:cNvPr id="118" name="Rectangle 117"/>
            <p:cNvSpPr/>
            <p:nvPr/>
          </p:nvSpPr>
          <p:spPr>
            <a:xfrm>
              <a:off x="163918" y="1016000"/>
              <a:ext cx="962025" cy="565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grpSp>
      <p:sp>
        <p:nvSpPr>
          <p:cNvPr id="35" name="Rectangle 34"/>
          <p:cNvSpPr/>
          <p:nvPr/>
        </p:nvSpPr>
        <p:spPr>
          <a:xfrm>
            <a:off x="9533291" y="4560645"/>
            <a:ext cx="2683203" cy="777746"/>
          </a:xfrm>
          <a:prstGeom prst="rect">
            <a:avLst/>
          </a:prstGeom>
          <a:solidFill>
            <a:schemeClr val="bg1">
              <a:alpha val="83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sp>
        <p:nvSpPr>
          <p:cNvPr id="119" name="Rectangle 118"/>
          <p:cNvSpPr/>
          <p:nvPr/>
        </p:nvSpPr>
        <p:spPr>
          <a:xfrm>
            <a:off x="9533291" y="4172873"/>
            <a:ext cx="2658709" cy="381115"/>
          </a:xfrm>
          <a:prstGeom prst="rect">
            <a:avLst/>
          </a:prstGeom>
          <a:gradFill>
            <a:gsLst>
              <a:gs pos="37000">
                <a:srgbClr val="81BC15"/>
              </a:gs>
              <a:gs pos="100000">
                <a:srgbClr val="0F83C2"/>
              </a:gs>
            </a:gsLst>
            <a:lin ang="4800000" scaled="0"/>
          </a:gra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algn="ctr"/>
            <a:r>
              <a:rPr lang="en-US" sz="1200" b="1">
                <a:solidFill>
                  <a:schemeClr val="bg1"/>
                </a:solidFill>
                <a:latin typeface="Source Sans Pro"/>
              </a:rPr>
              <a:t>              Unlimited Platform Scalability</a:t>
            </a:r>
          </a:p>
        </p:txBody>
      </p:sp>
      <p:sp>
        <p:nvSpPr>
          <p:cNvPr id="45" name="Rectangle 44"/>
          <p:cNvSpPr/>
          <p:nvPr/>
        </p:nvSpPr>
        <p:spPr>
          <a:xfrm>
            <a:off x="8961891" y="2181366"/>
            <a:ext cx="3230109" cy="777746"/>
          </a:xfrm>
          <a:prstGeom prst="rect">
            <a:avLst/>
          </a:prstGeom>
          <a:solidFill>
            <a:schemeClr val="bg1">
              <a:alpha val="83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sp>
        <p:nvSpPr>
          <p:cNvPr id="121" name="Rectangle 120"/>
          <p:cNvSpPr/>
          <p:nvPr/>
        </p:nvSpPr>
        <p:spPr>
          <a:xfrm>
            <a:off x="8961891" y="1794847"/>
            <a:ext cx="3230110" cy="381115"/>
          </a:xfrm>
          <a:prstGeom prst="rect">
            <a:avLst/>
          </a:prstGeom>
          <a:gradFill>
            <a:gsLst>
              <a:gs pos="37000">
                <a:srgbClr val="81BC15"/>
              </a:gs>
              <a:gs pos="100000">
                <a:srgbClr val="0F83C2"/>
              </a:gs>
            </a:gsLst>
            <a:lin ang="4800000" scaled="0"/>
          </a:gra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algn="ctr"/>
            <a:r>
              <a:rPr lang="en-US" sz="1200" b="1">
                <a:solidFill>
                  <a:schemeClr val="bg1"/>
                </a:solidFill>
                <a:latin typeface="Source Sans Pro"/>
              </a:rPr>
              <a:t>Uncompromised Security</a:t>
            </a:r>
          </a:p>
        </p:txBody>
      </p:sp>
      <p:sp>
        <p:nvSpPr>
          <p:cNvPr id="123" name="Rectangle 122"/>
          <p:cNvSpPr/>
          <p:nvPr/>
        </p:nvSpPr>
        <p:spPr>
          <a:xfrm>
            <a:off x="4989999" y="6098071"/>
            <a:ext cx="2064989" cy="400110"/>
          </a:xfrm>
          <a:prstGeom prst="rect">
            <a:avLst/>
          </a:prstGeom>
        </p:spPr>
        <p:txBody>
          <a:bodyPr wrap="none">
            <a:spAutoFit/>
          </a:bodyPr>
          <a:lstStyle/>
          <a:p>
            <a:pPr algn="ctr"/>
            <a:r>
              <a:rPr lang="en-US" sz="2000" b="1" i="1">
                <a:solidFill>
                  <a:srgbClr val="C00000"/>
                </a:solidFill>
                <a:latin typeface="Source Sans Pro"/>
                <a:ea typeface="Avenir Book" charset="0"/>
                <a:cs typeface="Avenir Book" charset="0"/>
              </a:rPr>
              <a:t>Hosted ≠ </a:t>
            </a:r>
            <a:r>
              <a:rPr lang="en-US" sz="2000" b="1" i="1">
                <a:solidFill>
                  <a:schemeClr val="accent1"/>
                </a:solidFill>
                <a:latin typeface="Source Sans Pro"/>
                <a:ea typeface="Avenir Book" charset="0"/>
                <a:cs typeface="Avenir Book" charset="0"/>
              </a:rPr>
              <a:t>Cloud</a:t>
            </a:r>
          </a:p>
        </p:txBody>
      </p:sp>
      <p:sp>
        <p:nvSpPr>
          <p:cNvPr id="21" name="Chord 20"/>
          <p:cNvSpPr/>
          <p:nvPr/>
        </p:nvSpPr>
        <p:spPr>
          <a:xfrm rot="5400000">
            <a:off x="4678967" y="4581164"/>
            <a:ext cx="2797762" cy="2797762"/>
          </a:xfrm>
          <a:prstGeom prst="chord">
            <a:avLst>
              <a:gd name="adj1" fmla="val 5415763"/>
              <a:gd name="adj2" fmla="val 16200000"/>
            </a:avLst>
          </a:prstGeom>
          <a:solidFill>
            <a:schemeClr val="bg1">
              <a:alpha val="5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pic>
        <p:nvPicPr>
          <p:cNvPr id="124" name="Picture 1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78577" y="4757313"/>
            <a:ext cx="1907443" cy="1144466"/>
          </a:xfrm>
          <a:prstGeom prst="rect">
            <a:avLst/>
          </a:prstGeom>
        </p:spPr>
      </p:pic>
      <p:sp>
        <p:nvSpPr>
          <p:cNvPr id="19" name="Up Arrow 18"/>
          <p:cNvSpPr/>
          <p:nvPr/>
        </p:nvSpPr>
        <p:spPr>
          <a:xfrm>
            <a:off x="5864691" y="4138333"/>
            <a:ext cx="314960" cy="713796"/>
          </a:xfrm>
          <a:prstGeom prst="upArrow">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latin typeface="Source Sans Pro"/>
            </a:endParaRPr>
          </a:p>
        </p:txBody>
      </p:sp>
      <p:sp>
        <p:nvSpPr>
          <p:cNvPr id="126" name="Up Arrow 125"/>
          <p:cNvSpPr/>
          <p:nvPr/>
        </p:nvSpPr>
        <p:spPr>
          <a:xfrm>
            <a:off x="6449576" y="4369334"/>
            <a:ext cx="314960" cy="892832"/>
          </a:xfrm>
          <a:prstGeom prst="upArrow">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latin typeface="Source Sans Pro"/>
            </a:endParaRPr>
          </a:p>
        </p:txBody>
      </p:sp>
      <p:sp>
        <p:nvSpPr>
          <p:cNvPr id="127" name="Up Arrow 126"/>
          <p:cNvSpPr/>
          <p:nvPr/>
        </p:nvSpPr>
        <p:spPr>
          <a:xfrm>
            <a:off x="5279806" y="4326583"/>
            <a:ext cx="314960" cy="877114"/>
          </a:xfrm>
          <a:prstGeom prst="upArrow">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latin typeface="Source Sans Pro"/>
            </a:endParaRPr>
          </a:p>
        </p:txBody>
      </p:sp>
      <p:cxnSp>
        <p:nvCxnSpPr>
          <p:cNvPr id="128" name="Straight Connector 127"/>
          <p:cNvCxnSpPr/>
          <p:nvPr/>
        </p:nvCxnSpPr>
        <p:spPr>
          <a:xfrm>
            <a:off x="1055693" y="5969885"/>
            <a:ext cx="1005492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139893" y="2873999"/>
            <a:ext cx="1875910" cy="1155927"/>
            <a:chOff x="5460564" y="2873999"/>
            <a:chExt cx="1875910" cy="1155927"/>
          </a:xfrm>
        </p:grpSpPr>
        <p:sp>
          <p:nvSpPr>
            <p:cNvPr id="129" name="Freeform 6"/>
            <p:cNvSpPr>
              <a:spLocks/>
            </p:cNvSpPr>
            <p:nvPr/>
          </p:nvSpPr>
          <p:spPr bwMode="auto">
            <a:xfrm>
              <a:off x="5460564" y="2873999"/>
              <a:ext cx="1875910" cy="1155927"/>
            </a:xfrm>
            <a:custGeom>
              <a:avLst/>
              <a:gdLst>
                <a:gd name="T0" fmla="*/ 3937 w 4545"/>
                <a:gd name="T1" fmla="*/ 1277 h 2801"/>
                <a:gd name="T2" fmla="*/ 4116 w 4545"/>
                <a:gd name="T3" fmla="*/ 1349 h 2801"/>
                <a:gd name="T4" fmla="*/ 4269 w 4545"/>
                <a:gd name="T5" fmla="*/ 1457 h 2801"/>
                <a:gd name="T6" fmla="*/ 4395 w 4545"/>
                <a:gd name="T7" fmla="*/ 1599 h 2801"/>
                <a:gd name="T8" fmla="*/ 4486 w 4545"/>
                <a:gd name="T9" fmla="*/ 1765 h 2801"/>
                <a:gd name="T10" fmla="*/ 4536 w 4545"/>
                <a:gd name="T11" fmla="*/ 1953 h 2801"/>
                <a:gd name="T12" fmla="*/ 4543 w 4545"/>
                <a:gd name="T13" fmla="*/ 2131 h 2801"/>
                <a:gd name="T14" fmla="*/ 4521 w 4545"/>
                <a:gd name="T15" fmla="*/ 2272 h 2801"/>
                <a:gd name="T16" fmla="*/ 4475 w 4545"/>
                <a:gd name="T17" fmla="*/ 2405 h 2801"/>
                <a:gd name="T18" fmla="*/ 4409 w 4545"/>
                <a:gd name="T19" fmla="*/ 2526 h 2801"/>
                <a:gd name="T20" fmla="*/ 4324 w 4545"/>
                <a:gd name="T21" fmla="*/ 2634 h 2801"/>
                <a:gd name="T22" fmla="*/ 4222 w 4545"/>
                <a:gd name="T23" fmla="*/ 2726 h 2801"/>
                <a:gd name="T24" fmla="*/ 4107 w 4545"/>
                <a:gd name="T25" fmla="*/ 2801 h 2801"/>
                <a:gd name="T26" fmla="*/ 548 w 4545"/>
                <a:gd name="T27" fmla="*/ 2801 h 2801"/>
                <a:gd name="T28" fmla="*/ 407 w 4545"/>
                <a:gd name="T29" fmla="*/ 2754 h 2801"/>
                <a:gd name="T30" fmla="*/ 282 w 4545"/>
                <a:gd name="T31" fmla="*/ 2679 h 2801"/>
                <a:gd name="T32" fmla="*/ 175 w 4545"/>
                <a:gd name="T33" fmla="*/ 2582 h 2801"/>
                <a:gd name="T34" fmla="*/ 91 w 4545"/>
                <a:gd name="T35" fmla="*/ 2464 h 2801"/>
                <a:gd name="T36" fmla="*/ 32 w 4545"/>
                <a:gd name="T37" fmla="*/ 2329 h 2801"/>
                <a:gd name="T38" fmla="*/ 3 w 4545"/>
                <a:gd name="T39" fmla="*/ 2182 h 2801"/>
                <a:gd name="T40" fmla="*/ 7 w 4545"/>
                <a:gd name="T41" fmla="*/ 2018 h 2801"/>
                <a:gd name="T42" fmla="*/ 52 w 4545"/>
                <a:gd name="T43" fmla="*/ 1857 h 2801"/>
                <a:gd name="T44" fmla="*/ 130 w 4545"/>
                <a:gd name="T45" fmla="*/ 1715 h 2801"/>
                <a:gd name="T46" fmla="*/ 239 w 4545"/>
                <a:gd name="T47" fmla="*/ 1596 h 2801"/>
                <a:gd name="T48" fmla="*/ 373 w 4545"/>
                <a:gd name="T49" fmla="*/ 1504 h 2801"/>
                <a:gd name="T50" fmla="*/ 526 w 4545"/>
                <a:gd name="T51" fmla="*/ 1445 h 2801"/>
                <a:gd name="T52" fmla="*/ 652 w 4545"/>
                <a:gd name="T53" fmla="*/ 1401 h 2801"/>
                <a:gd name="T54" fmla="*/ 626 w 4545"/>
                <a:gd name="T55" fmla="*/ 1277 h 2801"/>
                <a:gd name="T56" fmla="*/ 631 w 4545"/>
                <a:gd name="T57" fmla="*/ 1138 h 2801"/>
                <a:gd name="T58" fmla="*/ 669 w 4545"/>
                <a:gd name="T59" fmla="*/ 1004 h 2801"/>
                <a:gd name="T60" fmla="*/ 737 w 4545"/>
                <a:gd name="T61" fmla="*/ 885 h 2801"/>
                <a:gd name="T62" fmla="*/ 831 w 4545"/>
                <a:gd name="T63" fmla="*/ 787 h 2801"/>
                <a:gd name="T64" fmla="*/ 946 w 4545"/>
                <a:gd name="T65" fmla="*/ 713 h 2801"/>
                <a:gd name="T66" fmla="*/ 1078 w 4545"/>
                <a:gd name="T67" fmla="*/ 668 h 2801"/>
                <a:gd name="T68" fmla="*/ 1225 w 4545"/>
                <a:gd name="T69" fmla="*/ 658 h 2801"/>
                <a:gd name="T70" fmla="*/ 1378 w 4545"/>
                <a:gd name="T71" fmla="*/ 688 h 2801"/>
                <a:gd name="T72" fmla="*/ 1515 w 4545"/>
                <a:gd name="T73" fmla="*/ 757 h 2801"/>
                <a:gd name="T74" fmla="*/ 1627 w 4545"/>
                <a:gd name="T75" fmla="*/ 858 h 2801"/>
                <a:gd name="T76" fmla="*/ 1701 w 4545"/>
                <a:gd name="T77" fmla="*/ 638 h 2801"/>
                <a:gd name="T78" fmla="*/ 1817 w 4545"/>
                <a:gd name="T79" fmla="*/ 442 h 2801"/>
                <a:gd name="T80" fmla="*/ 1972 w 4545"/>
                <a:gd name="T81" fmla="*/ 275 h 2801"/>
                <a:gd name="T82" fmla="*/ 2157 w 4545"/>
                <a:gd name="T83" fmla="*/ 143 h 2801"/>
                <a:gd name="T84" fmla="*/ 2368 w 4545"/>
                <a:gd name="T85" fmla="*/ 51 h 2801"/>
                <a:gd name="T86" fmla="*/ 2600 w 4545"/>
                <a:gd name="T87" fmla="*/ 5 h 2801"/>
                <a:gd name="T88" fmla="*/ 2863 w 4545"/>
                <a:gd name="T89" fmla="*/ 14 h 2801"/>
                <a:gd name="T90" fmla="*/ 3123 w 4545"/>
                <a:gd name="T91" fmla="*/ 87 h 2801"/>
                <a:gd name="T92" fmla="*/ 3352 w 4545"/>
                <a:gd name="T93" fmla="*/ 218 h 2801"/>
                <a:gd name="T94" fmla="*/ 3542 w 4545"/>
                <a:gd name="T95" fmla="*/ 399 h 2801"/>
                <a:gd name="T96" fmla="*/ 3685 w 4545"/>
                <a:gd name="T97" fmla="*/ 622 h 2801"/>
                <a:gd name="T98" fmla="*/ 3770 w 4545"/>
                <a:gd name="T99" fmla="*/ 875 h 2801"/>
                <a:gd name="T100" fmla="*/ 3793 w 4545"/>
                <a:gd name="T101" fmla="*/ 1117 h 2801"/>
                <a:gd name="T102" fmla="*/ 3787 w 4545"/>
                <a:gd name="T103" fmla="*/ 1213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45" h="2801">
                  <a:moveTo>
                    <a:pt x="3782" y="1251"/>
                  </a:moveTo>
                  <a:lnTo>
                    <a:pt x="3821" y="1255"/>
                  </a:lnTo>
                  <a:lnTo>
                    <a:pt x="3861" y="1260"/>
                  </a:lnTo>
                  <a:lnTo>
                    <a:pt x="3900" y="1268"/>
                  </a:lnTo>
                  <a:lnTo>
                    <a:pt x="3937" y="1277"/>
                  </a:lnTo>
                  <a:lnTo>
                    <a:pt x="3974" y="1289"/>
                  </a:lnTo>
                  <a:lnTo>
                    <a:pt x="4011" y="1301"/>
                  </a:lnTo>
                  <a:lnTo>
                    <a:pt x="4046" y="1315"/>
                  </a:lnTo>
                  <a:lnTo>
                    <a:pt x="4081" y="1331"/>
                  </a:lnTo>
                  <a:lnTo>
                    <a:pt x="4116" y="1349"/>
                  </a:lnTo>
                  <a:lnTo>
                    <a:pt x="4148" y="1368"/>
                  </a:lnTo>
                  <a:lnTo>
                    <a:pt x="4180" y="1388"/>
                  </a:lnTo>
                  <a:lnTo>
                    <a:pt x="4211" y="1410"/>
                  </a:lnTo>
                  <a:lnTo>
                    <a:pt x="4241" y="1433"/>
                  </a:lnTo>
                  <a:lnTo>
                    <a:pt x="4269" y="1457"/>
                  </a:lnTo>
                  <a:lnTo>
                    <a:pt x="4297" y="1484"/>
                  </a:lnTo>
                  <a:lnTo>
                    <a:pt x="4323" y="1510"/>
                  </a:lnTo>
                  <a:lnTo>
                    <a:pt x="4349" y="1539"/>
                  </a:lnTo>
                  <a:lnTo>
                    <a:pt x="4372" y="1568"/>
                  </a:lnTo>
                  <a:lnTo>
                    <a:pt x="4395" y="1599"/>
                  </a:lnTo>
                  <a:lnTo>
                    <a:pt x="4416" y="1629"/>
                  </a:lnTo>
                  <a:lnTo>
                    <a:pt x="4436" y="1662"/>
                  </a:lnTo>
                  <a:lnTo>
                    <a:pt x="4454" y="1696"/>
                  </a:lnTo>
                  <a:lnTo>
                    <a:pt x="4471" y="1730"/>
                  </a:lnTo>
                  <a:lnTo>
                    <a:pt x="4486" y="1765"/>
                  </a:lnTo>
                  <a:lnTo>
                    <a:pt x="4499" y="1801"/>
                  </a:lnTo>
                  <a:lnTo>
                    <a:pt x="4511" y="1838"/>
                  </a:lnTo>
                  <a:lnTo>
                    <a:pt x="4522" y="1876"/>
                  </a:lnTo>
                  <a:lnTo>
                    <a:pt x="4530" y="1913"/>
                  </a:lnTo>
                  <a:lnTo>
                    <a:pt x="4536" y="1953"/>
                  </a:lnTo>
                  <a:lnTo>
                    <a:pt x="4541" y="1992"/>
                  </a:lnTo>
                  <a:lnTo>
                    <a:pt x="4544" y="2032"/>
                  </a:lnTo>
                  <a:lnTo>
                    <a:pt x="4545" y="2072"/>
                  </a:lnTo>
                  <a:lnTo>
                    <a:pt x="4544" y="2102"/>
                  </a:lnTo>
                  <a:lnTo>
                    <a:pt x="4543" y="2131"/>
                  </a:lnTo>
                  <a:lnTo>
                    <a:pt x="4540" y="2160"/>
                  </a:lnTo>
                  <a:lnTo>
                    <a:pt x="4537" y="2189"/>
                  </a:lnTo>
                  <a:lnTo>
                    <a:pt x="4533" y="2216"/>
                  </a:lnTo>
                  <a:lnTo>
                    <a:pt x="4527" y="2245"/>
                  </a:lnTo>
                  <a:lnTo>
                    <a:pt x="4521" y="2272"/>
                  </a:lnTo>
                  <a:lnTo>
                    <a:pt x="4514" y="2300"/>
                  </a:lnTo>
                  <a:lnTo>
                    <a:pt x="4505" y="2326"/>
                  </a:lnTo>
                  <a:lnTo>
                    <a:pt x="4496" y="2353"/>
                  </a:lnTo>
                  <a:lnTo>
                    <a:pt x="4486" y="2379"/>
                  </a:lnTo>
                  <a:lnTo>
                    <a:pt x="4475" y="2405"/>
                  </a:lnTo>
                  <a:lnTo>
                    <a:pt x="4464" y="2430"/>
                  </a:lnTo>
                  <a:lnTo>
                    <a:pt x="4451" y="2455"/>
                  </a:lnTo>
                  <a:lnTo>
                    <a:pt x="4438" y="2479"/>
                  </a:lnTo>
                  <a:lnTo>
                    <a:pt x="4424" y="2502"/>
                  </a:lnTo>
                  <a:lnTo>
                    <a:pt x="4409" y="2526"/>
                  </a:lnTo>
                  <a:lnTo>
                    <a:pt x="4393" y="2548"/>
                  </a:lnTo>
                  <a:lnTo>
                    <a:pt x="4377" y="2571"/>
                  </a:lnTo>
                  <a:lnTo>
                    <a:pt x="4360" y="2592"/>
                  </a:lnTo>
                  <a:lnTo>
                    <a:pt x="4343" y="2613"/>
                  </a:lnTo>
                  <a:lnTo>
                    <a:pt x="4324" y="2634"/>
                  </a:lnTo>
                  <a:lnTo>
                    <a:pt x="4305" y="2653"/>
                  </a:lnTo>
                  <a:lnTo>
                    <a:pt x="4286" y="2672"/>
                  </a:lnTo>
                  <a:lnTo>
                    <a:pt x="4265" y="2691"/>
                  </a:lnTo>
                  <a:lnTo>
                    <a:pt x="4244" y="2709"/>
                  </a:lnTo>
                  <a:lnTo>
                    <a:pt x="4222" y="2726"/>
                  </a:lnTo>
                  <a:lnTo>
                    <a:pt x="4201" y="2743"/>
                  </a:lnTo>
                  <a:lnTo>
                    <a:pt x="4178" y="2758"/>
                  </a:lnTo>
                  <a:lnTo>
                    <a:pt x="4155" y="2773"/>
                  </a:lnTo>
                  <a:lnTo>
                    <a:pt x="4131" y="2787"/>
                  </a:lnTo>
                  <a:lnTo>
                    <a:pt x="4107" y="2801"/>
                  </a:lnTo>
                  <a:lnTo>
                    <a:pt x="3335" y="2801"/>
                  </a:lnTo>
                  <a:lnTo>
                    <a:pt x="3335" y="2801"/>
                  </a:lnTo>
                  <a:lnTo>
                    <a:pt x="845" y="2801"/>
                  </a:lnTo>
                  <a:lnTo>
                    <a:pt x="845" y="2801"/>
                  </a:lnTo>
                  <a:lnTo>
                    <a:pt x="548" y="2801"/>
                  </a:lnTo>
                  <a:lnTo>
                    <a:pt x="518" y="2793"/>
                  </a:lnTo>
                  <a:lnTo>
                    <a:pt x="490" y="2785"/>
                  </a:lnTo>
                  <a:lnTo>
                    <a:pt x="461" y="2776"/>
                  </a:lnTo>
                  <a:lnTo>
                    <a:pt x="434" y="2765"/>
                  </a:lnTo>
                  <a:lnTo>
                    <a:pt x="407" y="2754"/>
                  </a:lnTo>
                  <a:lnTo>
                    <a:pt x="381" y="2741"/>
                  </a:lnTo>
                  <a:lnTo>
                    <a:pt x="355" y="2727"/>
                  </a:lnTo>
                  <a:lnTo>
                    <a:pt x="330" y="2712"/>
                  </a:lnTo>
                  <a:lnTo>
                    <a:pt x="305" y="2697"/>
                  </a:lnTo>
                  <a:lnTo>
                    <a:pt x="282" y="2679"/>
                  </a:lnTo>
                  <a:lnTo>
                    <a:pt x="259" y="2662"/>
                  </a:lnTo>
                  <a:lnTo>
                    <a:pt x="236" y="2643"/>
                  </a:lnTo>
                  <a:lnTo>
                    <a:pt x="215" y="2623"/>
                  </a:lnTo>
                  <a:lnTo>
                    <a:pt x="194" y="2603"/>
                  </a:lnTo>
                  <a:lnTo>
                    <a:pt x="175" y="2582"/>
                  </a:lnTo>
                  <a:lnTo>
                    <a:pt x="157" y="2559"/>
                  </a:lnTo>
                  <a:lnTo>
                    <a:pt x="138" y="2537"/>
                  </a:lnTo>
                  <a:lnTo>
                    <a:pt x="121" y="2514"/>
                  </a:lnTo>
                  <a:lnTo>
                    <a:pt x="106" y="2489"/>
                  </a:lnTo>
                  <a:lnTo>
                    <a:pt x="91" y="2464"/>
                  </a:lnTo>
                  <a:lnTo>
                    <a:pt x="76" y="2438"/>
                  </a:lnTo>
                  <a:lnTo>
                    <a:pt x="64" y="2412"/>
                  </a:lnTo>
                  <a:lnTo>
                    <a:pt x="52" y="2385"/>
                  </a:lnTo>
                  <a:lnTo>
                    <a:pt x="42" y="2358"/>
                  </a:lnTo>
                  <a:lnTo>
                    <a:pt x="32" y="2329"/>
                  </a:lnTo>
                  <a:lnTo>
                    <a:pt x="23" y="2301"/>
                  </a:lnTo>
                  <a:lnTo>
                    <a:pt x="16" y="2272"/>
                  </a:lnTo>
                  <a:lnTo>
                    <a:pt x="10" y="2243"/>
                  </a:lnTo>
                  <a:lnTo>
                    <a:pt x="6" y="2212"/>
                  </a:lnTo>
                  <a:lnTo>
                    <a:pt x="3" y="2182"/>
                  </a:lnTo>
                  <a:lnTo>
                    <a:pt x="1" y="2151"/>
                  </a:lnTo>
                  <a:lnTo>
                    <a:pt x="0" y="2121"/>
                  </a:lnTo>
                  <a:lnTo>
                    <a:pt x="1" y="2086"/>
                  </a:lnTo>
                  <a:lnTo>
                    <a:pt x="3" y="2052"/>
                  </a:lnTo>
                  <a:lnTo>
                    <a:pt x="7" y="2018"/>
                  </a:lnTo>
                  <a:lnTo>
                    <a:pt x="13" y="1985"/>
                  </a:lnTo>
                  <a:lnTo>
                    <a:pt x="20" y="1952"/>
                  </a:lnTo>
                  <a:lnTo>
                    <a:pt x="30" y="1919"/>
                  </a:lnTo>
                  <a:lnTo>
                    <a:pt x="40" y="1888"/>
                  </a:lnTo>
                  <a:lnTo>
                    <a:pt x="52" y="1857"/>
                  </a:lnTo>
                  <a:lnTo>
                    <a:pt x="64" y="1827"/>
                  </a:lnTo>
                  <a:lnTo>
                    <a:pt x="79" y="1798"/>
                  </a:lnTo>
                  <a:lnTo>
                    <a:pt x="95" y="1770"/>
                  </a:lnTo>
                  <a:lnTo>
                    <a:pt x="112" y="1741"/>
                  </a:lnTo>
                  <a:lnTo>
                    <a:pt x="130" y="1715"/>
                  </a:lnTo>
                  <a:lnTo>
                    <a:pt x="150" y="1689"/>
                  </a:lnTo>
                  <a:lnTo>
                    <a:pt x="171" y="1664"/>
                  </a:lnTo>
                  <a:lnTo>
                    <a:pt x="192" y="1641"/>
                  </a:lnTo>
                  <a:lnTo>
                    <a:pt x="215" y="1617"/>
                  </a:lnTo>
                  <a:lnTo>
                    <a:pt x="239" y="1596"/>
                  </a:lnTo>
                  <a:lnTo>
                    <a:pt x="264" y="1574"/>
                  </a:lnTo>
                  <a:lnTo>
                    <a:pt x="290" y="1555"/>
                  </a:lnTo>
                  <a:lnTo>
                    <a:pt x="317" y="1537"/>
                  </a:lnTo>
                  <a:lnTo>
                    <a:pt x="344" y="1520"/>
                  </a:lnTo>
                  <a:lnTo>
                    <a:pt x="373" y="1504"/>
                  </a:lnTo>
                  <a:lnTo>
                    <a:pt x="402" y="1489"/>
                  </a:lnTo>
                  <a:lnTo>
                    <a:pt x="433" y="1477"/>
                  </a:lnTo>
                  <a:lnTo>
                    <a:pt x="463" y="1465"/>
                  </a:lnTo>
                  <a:lnTo>
                    <a:pt x="495" y="1454"/>
                  </a:lnTo>
                  <a:lnTo>
                    <a:pt x="526" y="1445"/>
                  </a:lnTo>
                  <a:lnTo>
                    <a:pt x="560" y="1438"/>
                  </a:lnTo>
                  <a:lnTo>
                    <a:pt x="592" y="1432"/>
                  </a:lnTo>
                  <a:lnTo>
                    <a:pt x="626" y="1428"/>
                  </a:lnTo>
                  <a:lnTo>
                    <a:pt x="661" y="1426"/>
                  </a:lnTo>
                  <a:lnTo>
                    <a:pt x="652" y="1401"/>
                  </a:lnTo>
                  <a:lnTo>
                    <a:pt x="645" y="1378"/>
                  </a:lnTo>
                  <a:lnTo>
                    <a:pt x="639" y="1354"/>
                  </a:lnTo>
                  <a:lnTo>
                    <a:pt x="633" y="1328"/>
                  </a:lnTo>
                  <a:lnTo>
                    <a:pt x="629" y="1303"/>
                  </a:lnTo>
                  <a:lnTo>
                    <a:pt x="626" y="1277"/>
                  </a:lnTo>
                  <a:lnTo>
                    <a:pt x="625" y="1251"/>
                  </a:lnTo>
                  <a:lnTo>
                    <a:pt x="624" y="1224"/>
                  </a:lnTo>
                  <a:lnTo>
                    <a:pt x="625" y="1196"/>
                  </a:lnTo>
                  <a:lnTo>
                    <a:pt x="627" y="1166"/>
                  </a:lnTo>
                  <a:lnTo>
                    <a:pt x="631" y="1138"/>
                  </a:lnTo>
                  <a:lnTo>
                    <a:pt x="635" y="1110"/>
                  </a:lnTo>
                  <a:lnTo>
                    <a:pt x="642" y="1083"/>
                  </a:lnTo>
                  <a:lnTo>
                    <a:pt x="649" y="1056"/>
                  </a:lnTo>
                  <a:lnTo>
                    <a:pt x="659" y="1029"/>
                  </a:lnTo>
                  <a:lnTo>
                    <a:pt x="669" y="1004"/>
                  </a:lnTo>
                  <a:lnTo>
                    <a:pt x="680" y="978"/>
                  </a:lnTo>
                  <a:lnTo>
                    <a:pt x="693" y="954"/>
                  </a:lnTo>
                  <a:lnTo>
                    <a:pt x="706" y="930"/>
                  </a:lnTo>
                  <a:lnTo>
                    <a:pt x="721" y="907"/>
                  </a:lnTo>
                  <a:lnTo>
                    <a:pt x="737" y="885"/>
                  </a:lnTo>
                  <a:lnTo>
                    <a:pt x="754" y="863"/>
                  </a:lnTo>
                  <a:lnTo>
                    <a:pt x="772" y="843"/>
                  </a:lnTo>
                  <a:lnTo>
                    <a:pt x="791" y="824"/>
                  </a:lnTo>
                  <a:lnTo>
                    <a:pt x="810" y="804"/>
                  </a:lnTo>
                  <a:lnTo>
                    <a:pt x="831" y="787"/>
                  </a:lnTo>
                  <a:lnTo>
                    <a:pt x="852" y="770"/>
                  </a:lnTo>
                  <a:lnTo>
                    <a:pt x="874" y="753"/>
                  </a:lnTo>
                  <a:lnTo>
                    <a:pt x="898" y="739"/>
                  </a:lnTo>
                  <a:lnTo>
                    <a:pt x="921" y="725"/>
                  </a:lnTo>
                  <a:lnTo>
                    <a:pt x="946" y="713"/>
                  </a:lnTo>
                  <a:lnTo>
                    <a:pt x="971" y="701"/>
                  </a:lnTo>
                  <a:lnTo>
                    <a:pt x="997" y="691"/>
                  </a:lnTo>
                  <a:lnTo>
                    <a:pt x="1023" y="682"/>
                  </a:lnTo>
                  <a:lnTo>
                    <a:pt x="1051" y="675"/>
                  </a:lnTo>
                  <a:lnTo>
                    <a:pt x="1078" y="668"/>
                  </a:lnTo>
                  <a:lnTo>
                    <a:pt x="1105" y="664"/>
                  </a:lnTo>
                  <a:lnTo>
                    <a:pt x="1134" y="660"/>
                  </a:lnTo>
                  <a:lnTo>
                    <a:pt x="1164" y="658"/>
                  </a:lnTo>
                  <a:lnTo>
                    <a:pt x="1192" y="657"/>
                  </a:lnTo>
                  <a:lnTo>
                    <a:pt x="1225" y="658"/>
                  </a:lnTo>
                  <a:lnTo>
                    <a:pt x="1257" y="661"/>
                  </a:lnTo>
                  <a:lnTo>
                    <a:pt x="1288" y="665"/>
                  </a:lnTo>
                  <a:lnTo>
                    <a:pt x="1319" y="671"/>
                  </a:lnTo>
                  <a:lnTo>
                    <a:pt x="1349" y="679"/>
                  </a:lnTo>
                  <a:lnTo>
                    <a:pt x="1378" y="688"/>
                  </a:lnTo>
                  <a:lnTo>
                    <a:pt x="1408" y="699"/>
                  </a:lnTo>
                  <a:lnTo>
                    <a:pt x="1435" y="712"/>
                  </a:lnTo>
                  <a:lnTo>
                    <a:pt x="1463" y="725"/>
                  </a:lnTo>
                  <a:lnTo>
                    <a:pt x="1489" y="740"/>
                  </a:lnTo>
                  <a:lnTo>
                    <a:pt x="1515" y="757"/>
                  </a:lnTo>
                  <a:lnTo>
                    <a:pt x="1539" y="775"/>
                  </a:lnTo>
                  <a:lnTo>
                    <a:pt x="1563" y="794"/>
                  </a:lnTo>
                  <a:lnTo>
                    <a:pt x="1585" y="814"/>
                  </a:lnTo>
                  <a:lnTo>
                    <a:pt x="1606" y="836"/>
                  </a:lnTo>
                  <a:lnTo>
                    <a:pt x="1627" y="858"/>
                  </a:lnTo>
                  <a:lnTo>
                    <a:pt x="1638" y="812"/>
                  </a:lnTo>
                  <a:lnTo>
                    <a:pt x="1651" y="768"/>
                  </a:lnTo>
                  <a:lnTo>
                    <a:pt x="1665" y="724"/>
                  </a:lnTo>
                  <a:lnTo>
                    <a:pt x="1683" y="681"/>
                  </a:lnTo>
                  <a:lnTo>
                    <a:pt x="1701" y="638"/>
                  </a:lnTo>
                  <a:lnTo>
                    <a:pt x="1720" y="597"/>
                  </a:lnTo>
                  <a:lnTo>
                    <a:pt x="1743" y="557"/>
                  </a:lnTo>
                  <a:lnTo>
                    <a:pt x="1766" y="517"/>
                  </a:lnTo>
                  <a:lnTo>
                    <a:pt x="1791" y="480"/>
                  </a:lnTo>
                  <a:lnTo>
                    <a:pt x="1817" y="442"/>
                  </a:lnTo>
                  <a:lnTo>
                    <a:pt x="1846" y="406"/>
                  </a:lnTo>
                  <a:lnTo>
                    <a:pt x="1875" y="372"/>
                  </a:lnTo>
                  <a:lnTo>
                    <a:pt x="1906" y="338"/>
                  </a:lnTo>
                  <a:lnTo>
                    <a:pt x="1938" y="306"/>
                  </a:lnTo>
                  <a:lnTo>
                    <a:pt x="1972" y="275"/>
                  </a:lnTo>
                  <a:lnTo>
                    <a:pt x="2006" y="246"/>
                  </a:lnTo>
                  <a:lnTo>
                    <a:pt x="2042" y="218"/>
                  </a:lnTo>
                  <a:lnTo>
                    <a:pt x="2079" y="192"/>
                  </a:lnTo>
                  <a:lnTo>
                    <a:pt x="2117" y="166"/>
                  </a:lnTo>
                  <a:lnTo>
                    <a:pt x="2157" y="143"/>
                  </a:lnTo>
                  <a:lnTo>
                    <a:pt x="2197" y="121"/>
                  </a:lnTo>
                  <a:lnTo>
                    <a:pt x="2238" y="101"/>
                  </a:lnTo>
                  <a:lnTo>
                    <a:pt x="2280" y="83"/>
                  </a:lnTo>
                  <a:lnTo>
                    <a:pt x="2324" y="66"/>
                  </a:lnTo>
                  <a:lnTo>
                    <a:pt x="2368" y="51"/>
                  </a:lnTo>
                  <a:lnTo>
                    <a:pt x="2413" y="38"/>
                  </a:lnTo>
                  <a:lnTo>
                    <a:pt x="2458" y="27"/>
                  </a:lnTo>
                  <a:lnTo>
                    <a:pt x="2505" y="18"/>
                  </a:lnTo>
                  <a:lnTo>
                    <a:pt x="2552" y="11"/>
                  </a:lnTo>
                  <a:lnTo>
                    <a:pt x="2600" y="5"/>
                  </a:lnTo>
                  <a:lnTo>
                    <a:pt x="2648" y="2"/>
                  </a:lnTo>
                  <a:lnTo>
                    <a:pt x="2697" y="0"/>
                  </a:lnTo>
                  <a:lnTo>
                    <a:pt x="2754" y="2"/>
                  </a:lnTo>
                  <a:lnTo>
                    <a:pt x="2808" y="6"/>
                  </a:lnTo>
                  <a:lnTo>
                    <a:pt x="2863" y="14"/>
                  </a:lnTo>
                  <a:lnTo>
                    <a:pt x="2917" y="23"/>
                  </a:lnTo>
                  <a:lnTo>
                    <a:pt x="2970" y="35"/>
                  </a:lnTo>
                  <a:lnTo>
                    <a:pt x="3022" y="50"/>
                  </a:lnTo>
                  <a:lnTo>
                    <a:pt x="3073" y="68"/>
                  </a:lnTo>
                  <a:lnTo>
                    <a:pt x="3123" y="87"/>
                  </a:lnTo>
                  <a:lnTo>
                    <a:pt x="3172" y="109"/>
                  </a:lnTo>
                  <a:lnTo>
                    <a:pt x="3219" y="133"/>
                  </a:lnTo>
                  <a:lnTo>
                    <a:pt x="3266" y="159"/>
                  </a:lnTo>
                  <a:lnTo>
                    <a:pt x="3309" y="188"/>
                  </a:lnTo>
                  <a:lnTo>
                    <a:pt x="3352" y="218"/>
                  </a:lnTo>
                  <a:lnTo>
                    <a:pt x="3394" y="251"/>
                  </a:lnTo>
                  <a:lnTo>
                    <a:pt x="3433" y="285"/>
                  </a:lnTo>
                  <a:lnTo>
                    <a:pt x="3472" y="322"/>
                  </a:lnTo>
                  <a:lnTo>
                    <a:pt x="3508" y="360"/>
                  </a:lnTo>
                  <a:lnTo>
                    <a:pt x="3542" y="399"/>
                  </a:lnTo>
                  <a:lnTo>
                    <a:pt x="3575" y="441"/>
                  </a:lnTo>
                  <a:lnTo>
                    <a:pt x="3606" y="484"/>
                  </a:lnTo>
                  <a:lnTo>
                    <a:pt x="3634" y="528"/>
                  </a:lnTo>
                  <a:lnTo>
                    <a:pt x="3660" y="574"/>
                  </a:lnTo>
                  <a:lnTo>
                    <a:pt x="3685" y="622"/>
                  </a:lnTo>
                  <a:lnTo>
                    <a:pt x="3706" y="670"/>
                  </a:lnTo>
                  <a:lnTo>
                    <a:pt x="3727" y="720"/>
                  </a:lnTo>
                  <a:lnTo>
                    <a:pt x="3744" y="771"/>
                  </a:lnTo>
                  <a:lnTo>
                    <a:pt x="3758" y="823"/>
                  </a:lnTo>
                  <a:lnTo>
                    <a:pt x="3770" y="875"/>
                  </a:lnTo>
                  <a:lnTo>
                    <a:pt x="3781" y="929"/>
                  </a:lnTo>
                  <a:lnTo>
                    <a:pt x="3788" y="984"/>
                  </a:lnTo>
                  <a:lnTo>
                    <a:pt x="3792" y="1040"/>
                  </a:lnTo>
                  <a:lnTo>
                    <a:pt x="3793" y="1096"/>
                  </a:lnTo>
                  <a:lnTo>
                    <a:pt x="3793" y="1117"/>
                  </a:lnTo>
                  <a:lnTo>
                    <a:pt x="3792" y="1136"/>
                  </a:lnTo>
                  <a:lnTo>
                    <a:pt x="3792" y="1155"/>
                  </a:lnTo>
                  <a:lnTo>
                    <a:pt x="3790" y="1175"/>
                  </a:lnTo>
                  <a:lnTo>
                    <a:pt x="3789" y="1194"/>
                  </a:lnTo>
                  <a:lnTo>
                    <a:pt x="3787" y="1213"/>
                  </a:lnTo>
                  <a:lnTo>
                    <a:pt x="3785" y="1232"/>
                  </a:lnTo>
                  <a:lnTo>
                    <a:pt x="3782" y="1251"/>
                  </a:lnTo>
                  <a:close/>
                </a:path>
              </a:pathLst>
            </a:custGeom>
            <a:solidFill>
              <a:schemeClr val="bg1">
                <a:alpha val="77000"/>
              </a:schemeClr>
            </a:solidFill>
            <a:ln>
              <a:solidFill>
                <a:srgbClr val="81BC15"/>
              </a:solidFill>
            </a:ln>
          </p:spPr>
          <p:txBody>
            <a:bodyPr vert="horz" wrap="square" lIns="91440" tIns="45720" rIns="91440" bIns="45720" numCol="1" anchor="t" anchorCtr="0" compatLnSpc="1">
              <a:prstTxWarp prst="textNoShape">
                <a:avLst/>
              </a:prstTxWarp>
            </a:bodyPr>
            <a:lstStyle/>
            <a:p>
              <a:endParaRPr lang="en-US">
                <a:latin typeface="Source Sans Pro"/>
              </a:endParaRPr>
            </a:p>
          </p:txBody>
        </p:sp>
        <p:pic>
          <p:nvPicPr>
            <p:cNvPr id="130"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34495" y="3478516"/>
              <a:ext cx="1395083" cy="3990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79" name="Rectangle 78"/>
          <p:cNvSpPr/>
          <p:nvPr/>
        </p:nvSpPr>
        <p:spPr>
          <a:xfrm>
            <a:off x="0" y="2982080"/>
            <a:ext cx="2609662" cy="1126640"/>
          </a:xfrm>
          <a:prstGeom prst="rect">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0" rIns="72000" bIns="0" rtlCol="0" anchor="ctr"/>
          <a:lstStyle/>
          <a:p>
            <a:endParaRPr lang="id-ID" sz="1400">
              <a:latin typeface="Source Sans Pro"/>
            </a:endParaRPr>
          </a:p>
        </p:txBody>
      </p:sp>
      <p:sp>
        <p:nvSpPr>
          <p:cNvPr id="80" name="Right Triangle 79"/>
          <p:cNvSpPr/>
          <p:nvPr/>
        </p:nvSpPr>
        <p:spPr>
          <a:xfrm>
            <a:off x="1" y="2979994"/>
            <a:ext cx="2352478" cy="1128725"/>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89" name="Rectangle 88"/>
          <p:cNvSpPr/>
          <p:nvPr/>
        </p:nvSpPr>
        <p:spPr>
          <a:xfrm>
            <a:off x="1046031" y="3072215"/>
            <a:ext cx="1453566" cy="923330"/>
          </a:xfrm>
          <a:prstGeom prst="rect">
            <a:avLst/>
          </a:prstGeom>
        </p:spPr>
        <p:txBody>
          <a:bodyPr wrap="square" lIns="0" tIns="0" rIns="0" bIns="0">
            <a:spAutoFit/>
          </a:bodyPr>
          <a:lstStyle/>
          <a:p>
            <a:pPr marL="171450" indent="-171450">
              <a:buFont typeface="Arial" charset="0"/>
              <a:buChar char="•"/>
            </a:pPr>
            <a:r>
              <a:rPr lang="en-US" sz="1200">
                <a:solidFill>
                  <a:schemeClr val="bg1"/>
                </a:solidFill>
                <a:latin typeface="Source Sans Pro"/>
              </a:rPr>
              <a:t>Network Operations team</a:t>
            </a:r>
          </a:p>
          <a:p>
            <a:pPr marL="171450" indent="-171450">
              <a:buFont typeface="Arial" charset="0"/>
              <a:buChar char="•"/>
            </a:pPr>
            <a:r>
              <a:rPr lang="en-US" sz="1200">
                <a:solidFill>
                  <a:schemeClr val="bg1"/>
                </a:solidFill>
                <a:latin typeface="Source Sans Pro"/>
              </a:rPr>
              <a:t>Support Desk</a:t>
            </a:r>
          </a:p>
          <a:p>
            <a:pPr marL="171450" indent="-171450">
              <a:buFont typeface="Arial" charset="0"/>
              <a:buChar char="•"/>
            </a:pPr>
            <a:r>
              <a:rPr lang="en-US" sz="1200">
                <a:solidFill>
                  <a:schemeClr val="bg1"/>
                </a:solidFill>
                <a:latin typeface="Source Sans Pro"/>
              </a:rPr>
              <a:t>Infrastructure monitoring</a:t>
            </a:r>
          </a:p>
        </p:txBody>
      </p:sp>
      <p:sp>
        <p:nvSpPr>
          <p:cNvPr id="90" name="Rectangle 89"/>
          <p:cNvSpPr/>
          <p:nvPr/>
        </p:nvSpPr>
        <p:spPr>
          <a:xfrm>
            <a:off x="232655" y="3632501"/>
            <a:ext cx="537900" cy="215444"/>
          </a:xfrm>
          <a:prstGeom prst="rect">
            <a:avLst/>
          </a:prstGeom>
        </p:spPr>
        <p:txBody>
          <a:bodyPr wrap="square" lIns="0" tIns="0" rIns="0" bIns="0">
            <a:spAutoFit/>
          </a:bodyPr>
          <a:lstStyle/>
          <a:p>
            <a:pPr algn="ctr"/>
            <a:r>
              <a:rPr lang="en-US" sz="1400" b="1">
                <a:solidFill>
                  <a:schemeClr val="bg1"/>
                </a:solidFill>
                <a:latin typeface="Source Sans Pro"/>
              </a:rPr>
              <a:t>24x7 </a:t>
            </a:r>
          </a:p>
        </p:txBody>
      </p:sp>
      <p:grpSp>
        <p:nvGrpSpPr>
          <p:cNvPr id="91" name="Group 90"/>
          <p:cNvGrpSpPr/>
          <p:nvPr/>
        </p:nvGrpSpPr>
        <p:grpSpPr>
          <a:xfrm>
            <a:off x="325685" y="3205465"/>
            <a:ext cx="333538" cy="290441"/>
            <a:chOff x="2614613" y="803275"/>
            <a:chExt cx="282575" cy="246063"/>
          </a:xfrm>
          <a:solidFill>
            <a:schemeClr val="bg1"/>
          </a:solidFill>
        </p:grpSpPr>
        <p:sp>
          <p:nvSpPr>
            <p:cNvPr id="92" name="Freeform 1686"/>
            <p:cNvSpPr>
              <a:spLocks/>
            </p:cNvSpPr>
            <p:nvPr/>
          </p:nvSpPr>
          <p:spPr bwMode="auto">
            <a:xfrm>
              <a:off x="2614613" y="803275"/>
              <a:ext cx="282575" cy="246063"/>
            </a:xfrm>
            <a:custGeom>
              <a:avLst/>
              <a:gdLst>
                <a:gd name="T0" fmla="*/ 704 w 712"/>
                <a:gd name="T1" fmla="*/ 239 h 621"/>
                <a:gd name="T2" fmla="*/ 678 w 712"/>
                <a:gd name="T3" fmla="*/ 167 h 621"/>
                <a:gd name="T4" fmla="*/ 635 w 712"/>
                <a:gd name="T5" fmla="*/ 105 h 621"/>
                <a:gd name="T6" fmla="*/ 577 w 712"/>
                <a:gd name="T7" fmla="*/ 55 h 621"/>
                <a:gd name="T8" fmla="*/ 510 w 712"/>
                <a:gd name="T9" fmla="*/ 19 h 621"/>
                <a:gd name="T10" fmla="*/ 436 w 712"/>
                <a:gd name="T11" fmla="*/ 2 h 621"/>
                <a:gd name="T12" fmla="*/ 357 w 712"/>
                <a:gd name="T13" fmla="*/ 3 h 621"/>
                <a:gd name="T14" fmla="*/ 280 w 712"/>
                <a:gd name="T15" fmla="*/ 25 h 621"/>
                <a:gd name="T16" fmla="*/ 211 w 712"/>
                <a:gd name="T17" fmla="*/ 66 h 621"/>
                <a:gd name="T18" fmla="*/ 149 w 712"/>
                <a:gd name="T19" fmla="*/ 130 h 621"/>
                <a:gd name="T20" fmla="*/ 100 w 712"/>
                <a:gd name="T21" fmla="*/ 232 h 621"/>
                <a:gd name="T22" fmla="*/ 37 w 712"/>
                <a:gd name="T23" fmla="*/ 200 h 621"/>
                <a:gd name="T24" fmla="*/ 15 w 712"/>
                <a:gd name="T25" fmla="*/ 198 h 621"/>
                <a:gd name="T26" fmla="*/ 1 w 712"/>
                <a:gd name="T27" fmla="*/ 216 h 621"/>
                <a:gd name="T28" fmla="*/ 95 w 712"/>
                <a:gd name="T29" fmla="*/ 369 h 621"/>
                <a:gd name="T30" fmla="*/ 98 w 712"/>
                <a:gd name="T31" fmla="*/ 374 h 621"/>
                <a:gd name="T32" fmla="*/ 103 w 712"/>
                <a:gd name="T33" fmla="*/ 378 h 621"/>
                <a:gd name="T34" fmla="*/ 110 w 712"/>
                <a:gd name="T35" fmla="*/ 379 h 621"/>
                <a:gd name="T36" fmla="*/ 114 w 712"/>
                <a:gd name="T37" fmla="*/ 380 h 621"/>
                <a:gd name="T38" fmla="*/ 118 w 712"/>
                <a:gd name="T39" fmla="*/ 380 h 621"/>
                <a:gd name="T40" fmla="*/ 124 w 712"/>
                <a:gd name="T41" fmla="*/ 378 h 621"/>
                <a:gd name="T42" fmla="*/ 129 w 712"/>
                <a:gd name="T43" fmla="*/ 376 h 621"/>
                <a:gd name="T44" fmla="*/ 241 w 712"/>
                <a:gd name="T45" fmla="*/ 247 h 621"/>
                <a:gd name="T46" fmla="*/ 241 w 712"/>
                <a:gd name="T47" fmla="*/ 225 h 621"/>
                <a:gd name="T48" fmla="*/ 224 w 712"/>
                <a:gd name="T49" fmla="*/ 211 h 621"/>
                <a:gd name="T50" fmla="*/ 202 w 712"/>
                <a:gd name="T51" fmla="*/ 220 h 621"/>
                <a:gd name="T52" fmla="*/ 156 w 712"/>
                <a:gd name="T53" fmla="*/ 212 h 621"/>
                <a:gd name="T54" fmla="*/ 209 w 712"/>
                <a:gd name="T55" fmla="*/ 132 h 621"/>
                <a:gd name="T56" fmla="*/ 262 w 712"/>
                <a:gd name="T57" fmla="*/ 88 h 621"/>
                <a:gd name="T58" fmla="*/ 324 w 712"/>
                <a:gd name="T59" fmla="*/ 60 h 621"/>
                <a:gd name="T60" fmla="*/ 392 w 712"/>
                <a:gd name="T61" fmla="*/ 48 h 621"/>
                <a:gd name="T62" fmla="*/ 457 w 712"/>
                <a:gd name="T63" fmla="*/ 53 h 621"/>
                <a:gd name="T64" fmla="*/ 516 w 712"/>
                <a:gd name="T65" fmla="*/ 74 h 621"/>
                <a:gd name="T66" fmla="*/ 570 w 712"/>
                <a:gd name="T67" fmla="*/ 109 h 621"/>
                <a:gd name="T68" fmla="*/ 615 w 712"/>
                <a:gd name="T69" fmla="*/ 157 h 621"/>
                <a:gd name="T70" fmla="*/ 646 w 712"/>
                <a:gd name="T71" fmla="*/ 212 h 621"/>
                <a:gd name="T72" fmla="*/ 662 w 712"/>
                <a:gd name="T73" fmla="*/ 275 h 621"/>
                <a:gd name="T74" fmla="*/ 663 w 712"/>
                <a:gd name="T75" fmla="*/ 341 h 621"/>
                <a:gd name="T76" fmla="*/ 648 w 712"/>
                <a:gd name="T77" fmla="*/ 404 h 621"/>
                <a:gd name="T78" fmla="*/ 619 w 712"/>
                <a:gd name="T79" fmla="*/ 460 h 621"/>
                <a:gd name="T80" fmla="*/ 575 w 712"/>
                <a:gd name="T81" fmla="*/ 508 h 621"/>
                <a:gd name="T82" fmla="*/ 523 w 712"/>
                <a:gd name="T83" fmla="*/ 544 h 621"/>
                <a:gd name="T84" fmla="*/ 462 w 712"/>
                <a:gd name="T85" fmla="*/ 566 h 621"/>
                <a:gd name="T86" fmla="*/ 406 w 712"/>
                <a:gd name="T87" fmla="*/ 574 h 621"/>
                <a:gd name="T88" fmla="*/ 389 w 712"/>
                <a:gd name="T89" fmla="*/ 589 h 621"/>
                <a:gd name="T90" fmla="*/ 393 w 712"/>
                <a:gd name="T91" fmla="*/ 611 h 621"/>
                <a:gd name="T92" fmla="*/ 411 w 712"/>
                <a:gd name="T93" fmla="*/ 621 h 621"/>
                <a:gd name="T94" fmla="*/ 459 w 712"/>
                <a:gd name="T95" fmla="*/ 617 h 621"/>
                <a:gd name="T96" fmla="*/ 531 w 712"/>
                <a:gd name="T97" fmla="*/ 593 h 621"/>
                <a:gd name="T98" fmla="*/ 596 w 712"/>
                <a:gd name="T99" fmla="*/ 555 h 621"/>
                <a:gd name="T100" fmla="*/ 649 w 712"/>
                <a:gd name="T101" fmla="*/ 498 h 621"/>
                <a:gd name="T102" fmla="*/ 688 w 712"/>
                <a:gd name="T103" fmla="*/ 433 h 621"/>
                <a:gd name="T104" fmla="*/ 709 w 712"/>
                <a:gd name="T105" fmla="*/ 36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2" h="621">
                  <a:moveTo>
                    <a:pt x="712" y="300"/>
                  </a:moveTo>
                  <a:lnTo>
                    <a:pt x="711" y="284"/>
                  </a:lnTo>
                  <a:lnTo>
                    <a:pt x="710" y="269"/>
                  </a:lnTo>
                  <a:lnTo>
                    <a:pt x="707" y="253"/>
                  </a:lnTo>
                  <a:lnTo>
                    <a:pt x="704" y="239"/>
                  </a:lnTo>
                  <a:lnTo>
                    <a:pt x="700" y="224"/>
                  </a:lnTo>
                  <a:lnTo>
                    <a:pt x="695" y="209"/>
                  </a:lnTo>
                  <a:lnTo>
                    <a:pt x="690" y="195"/>
                  </a:lnTo>
                  <a:lnTo>
                    <a:pt x="684" y="182"/>
                  </a:lnTo>
                  <a:lnTo>
                    <a:pt x="678" y="167"/>
                  </a:lnTo>
                  <a:lnTo>
                    <a:pt x="670" y="154"/>
                  </a:lnTo>
                  <a:lnTo>
                    <a:pt x="662" y="142"/>
                  </a:lnTo>
                  <a:lnTo>
                    <a:pt x="653" y="129"/>
                  </a:lnTo>
                  <a:lnTo>
                    <a:pt x="644" y="116"/>
                  </a:lnTo>
                  <a:lnTo>
                    <a:pt x="635" y="105"/>
                  </a:lnTo>
                  <a:lnTo>
                    <a:pt x="625" y="94"/>
                  </a:lnTo>
                  <a:lnTo>
                    <a:pt x="614" y="83"/>
                  </a:lnTo>
                  <a:lnTo>
                    <a:pt x="601" y="73"/>
                  </a:lnTo>
                  <a:lnTo>
                    <a:pt x="589" y="63"/>
                  </a:lnTo>
                  <a:lnTo>
                    <a:pt x="577" y="55"/>
                  </a:lnTo>
                  <a:lnTo>
                    <a:pt x="564" y="46"/>
                  </a:lnTo>
                  <a:lnTo>
                    <a:pt x="551" y="38"/>
                  </a:lnTo>
                  <a:lnTo>
                    <a:pt x="537" y="31"/>
                  </a:lnTo>
                  <a:lnTo>
                    <a:pt x="524" y="25"/>
                  </a:lnTo>
                  <a:lnTo>
                    <a:pt x="510" y="19"/>
                  </a:lnTo>
                  <a:lnTo>
                    <a:pt x="495" y="15"/>
                  </a:lnTo>
                  <a:lnTo>
                    <a:pt x="481" y="10"/>
                  </a:lnTo>
                  <a:lnTo>
                    <a:pt x="467" y="7"/>
                  </a:lnTo>
                  <a:lnTo>
                    <a:pt x="451" y="4"/>
                  </a:lnTo>
                  <a:lnTo>
                    <a:pt x="436" y="2"/>
                  </a:lnTo>
                  <a:lnTo>
                    <a:pt x="421" y="0"/>
                  </a:lnTo>
                  <a:lnTo>
                    <a:pt x="406" y="0"/>
                  </a:lnTo>
                  <a:lnTo>
                    <a:pt x="390" y="0"/>
                  </a:lnTo>
                  <a:lnTo>
                    <a:pt x="374" y="2"/>
                  </a:lnTo>
                  <a:lnTo>
                    <a:pt x="357" y="3"/>
                  </a:lnTo>
                  <a:lnTo>
                    <a:pt x="342" y="6"/>
                  </a:lnTo>
                  <a:lnTo>
                    <a:pt x="326" y="9"/>
                  </a:lnTo>
                  <a:lnTo>
                    <a:pt x="311" y="14"/>
                  </a:lnTo>
                  <a:lnTo>
                    <a:pt x="296" y="19"/>
                  </a:lnTo>
                  <a:lnTo>
                    <a:pt x="280" y="25"/>
                  </a:lnTo>
                  <a:lnTo>
                    <a:pt x="266" y="31"/>
                  </a:lnTo>
                  <a:lnTo>
                    <a:pt x="251" y="39"/>
                  </a:lnTo>
                  <a:lnTo>
                    <a:pt x="238" y="47"/>
                  </a:lnTo>
                  <a:lnTo>
                    <a:pt x="224" y="57"/>
                  </a:lnTo>
                  <a:lnTo>
                    <a:pt x="211" y="66"/>
                  </a:lnTo>
                  <a:lnTo>
                    <a:pt x="198" y="77"/>
                  </a:lnTo>
                  <a:lnTo>
                    <a:pt x="186" y="88"/>
                  </a:lnTo>
                  <a:lnTo>
                    <a:pt x="175" y="100"/>
                  </a:lnTo>
                  <a:lnTo>
                    <a:pt x="164" y="112"/>
                  </a:lnTo>
                  <a:lnTo>
                    <a:pt x="149" y="130"/>
                  </a:lnTo>
                  <a:lnTo>
                    <a:pt x="137" y="148"/>
                  </a:lnTo>
                  <a:lnTo>
                    <a:pt x="124" y="168"/>
                  </a:lnTo>
                  <a:lnTo>
                    <a:pt x="114" y="189"/>
                  </a:lnTo>
                  <a:lnTo>
                    <a:pt x="107" y="210"/>
                  </a:lnTo>
                  <a:lnTo>
                    <a:pt x="100" y="232"/>
                  </a:lnTo>
                  <a:lnTo>
                    <a:pt x="95" y="254"/>
                  </a:lnTo>
                  <a:lnTo>
                    <a:pt x="91" y="278"/>
                  </a:lnTo>
                  <a:lnTo>
                    <a:pt x="44" y="207"/>
                  </a:lnTo>
                  <a:lnTo>
                    <a:pt x="40" y="203"/>
                  </a:lnTo>
                  <a:lnTo>
                    <a:pt x="37" y="200"/>
                  </a:lnTo>
                  <a:lnTo>
                    <a:pt x="33" y="198"/>
                  </a:lnTo>
                  <a:lnTo>
                    <a:pt x="28" y="197"/>
                  </a:lnTo>
                  <a:lnTo>
                    <a:pt x="24" y="196"/>
                  </a:lnTo>
                  <a:lnTo>
                    <a:pt x="19" y="197"/>
                  </a:lnTo>
                  <a:lnTo>
                    <a:pt x="15" y="198"/>
                  </a:lnTo>
                  <a:lnTo>
                    <a:pt x="11" y="200"/>
                  </a:lnTo>
                  <a:lnTo>
                    <a:pt x="7" y="204"/>
                  </a:lnTo>
                  <a:lnTo>
                    <a:pt x="4" y="207"/>
                  </a:lnTo>
                  <a:lnTo>
                    <a:pt x="2" y="211"/>
                  </a:lnTo>
                  <a:lnTo>
                    <a:pt x="1" y="216"/>
                  </a:lnTo>
                  <a:lnTo>
                    <a:pt x="0" y="220"/>
                  </a:lnTo>
                  <a:lnTo>
                    <a:pt x="1" y="225"/>
                  </a:lnTo>
                  <a:lnTo>
                    <a:pt x="2" y="229"/>
                  </a:lnTo>
                  <a:lnTo>
                    <a:pt x="4" y="235"/>
                  </a:lnTo>
                  <a:lnTo>
                    <a:pt x="95" y="369"/>
                  </a:lnTo>
                  <a:lnTo>
                    <a:pt x="96" y="370"/>
                  </a:lnTo>
                  <a:lnTo>
                    <a:pt x="97" y="371"/>
                  </a:lnTo>
                  <a:lnTo>
                    <a:pt x="97" y="371"/>
                  </a:lnTo>
                  <a:lnTo>
                    <a:pt x="97" y="371"/>
                  </a:lnTo>
                  <a:lnTo>
                    <a:pt x="98" y="374"/>
                  </a:lnTo>
                  <a:lnTo>
                    <a:pt x="99" y="374"/>
                  </a:lnTo>
                  <a:lnTo>
                    <a:pt x="100" y="375"/>
                  </a:lnTo>
                  <a:lnTo>
                    <a:pt x="101" y="376"/>
                  </a:lnTo>
                  <a:lnTo>
                    <a:pt x="102" y="377"/>
                  </a:lnTo>
                  <a:lnTo>
                    <a:pt x="103" y="378"/>
                  </a:lnTo>
                  <a:lnTo>
                    <a:pt x="104" y="378"/>
                  </a:lnTo>
                  <a:lnTo>
                    <a:pt x="106" y="378"/>
                  </a:lnTo>
                  <a:lnTo>
                    <a:pt x="107" y="379"/>
                  </a:lnTo>
                  <a:lnTo>
                    <a:pt x="108" y="379"/>
                  </a:lnTo>
                  <a:lnTo>
                    <a:pt x="110" y="379"/>
                  </a:lnTo>
                  <a:lnTo>
                    <a:pt x="113" y="380"/>
                  </a:lnTo>
                  <a:lnTo>
                    <a:pt x="113" y="380"/>
                  </a:lnTo>
                  <a:lnTo>
                    <a:pt x="113" y="380"/>
                  </a:lnTo>
                  <a:lnTo>
                    <a:pt x="113" y="380"/>
                  </a:lnTo>
                  <a:lnTo>
                    <a:pt x="114" y="380"/>
                  </a:lnTo>
                  <a:lnTo>
                    <a:pt x="116" y="380"/>
                  </a:lnTo>
                  <a:lnTo>
                    <a:pt x="116" y="380"/>
                  </a:lnTo>
                  <a:lnTo>
                    <a:pt x="117" y="380"/>
                  </a:lnTo>
                  <a:lnTo>
                    <a:pt x="118" y="380"/>
                  </a:lnTo>
                  <a:lnTo>
                    <a:pt x="118" y="380"/>
                  </a:lnTo>
                  <a:lnTo>
                    <a:pt x="119" y="380"/>
                  </a:lnTo>
                  <a:lnTo>
                    <a:pt x="120" y="379"/>
                  </a:lnTo>
                  <a:lnTo>
                    <a:pt x="120" y="379"/>
                  </a:lnTo>
                  <a:lnTo>
                    <a:pt x="122" y="379"/>
                  </a:lnTo>
                  <a:lnTo>
                    <a:pt x="124" y="378"/>
                  </a:lnTo>
                  <a:lnTo>
                    <a:pt x="124" y="378"/>
                  </a:lnTo>
                  <a:lnTo>
                    <a:pt x="124" y="378"/>
                  </a:lnTo>
                  <a:lnTo>
                    <a:pt x="127" y="377"/>
                  </a:lnTo>
                  <a:lnTo>
                    <a:pt x="129" y="376"/>
                  </a:lnTo>
                  <a:lnTo>
                    <a:pt x="129" y="376"/>
                  </a:lnTo>
                  <a:lnTo>
                    <a:pt x="129" y="376"/>
                  </a:lnTo>
                  <a:lnTo>
                    <a:pt x="131" y="373"/>
                  </a:lnTo>
                  <a:lnTo>
                    <a:pt x="134" y="370"/>
                  </a:lnTo>
                  <a:lnTo>
                    <a:pt x="238" y="251"/>
                  </a:lnTo>
                  <a:lnTo>
                    <a:pt x="241" y="247"/>
                  </a:lnTo>
                  <a:lnTo>
                    <a:pt x="243" y="242"/>
                  </a:lnTo>
                  <a:lnTo>
                    <a:pt x="244" y="238"/>
                  </a:lnTo>
                  <a:lnTo>
                    <a:pt x="244" y="233"/>
                  </a:lnTo>
                  <a:lnTo>
                    <a:pt x="244" y="229"/>
                  </a:lnTo>
                  <a:lnTo>
                    <a:pt x="241" y="225"/>
                  </a:lnTo>
                  <a:lnTo>
                    <a:pt x="239" y="221"/>
                  </a:lnTo>
                  <a:lnTo>
                    <a:pt x="236" y="217"/>
                  </a:lnTo>
                  <a:lnTo>
                    <a:pt x="233" y="215"/>
                  </a:lnTo>
                  <a:lnTo>
                    <a:pt x="228" y="212"/>
                  </a:lnTo>
                  <a:lnTo>
                    <a:pt x="224" y="211"/>
                  </a:lnTo>
                  <a:lnTo>
                    <a:pt x="218" y="211"/>
                  </a:lnTo>
                  <a:lnTo>
                    <a:pt x="214" y="212"/>
                  </a:lnTo>
                  <a:lnTo>
                    <a:pt x="209" y="214"/>
                  </a:lnTo>
                  <a:lnTo>
                    <a:pt x="206" y="217"/>
                  </a:lnTo>
                  <a:lnTo>
                    <a:pt x="202" y="220"/>
                  </a:lnTo>
                  <a:lnTo>
                    <a:pt x="138" y="294"/>
                  </a:lnTo>
                  <a:lnTo>
                    <a:pt x="140" y="273"/>
                  </a:lnTo>
                  <a:lnTo>
                    <a:pt x="144" y="252"/>
                  </a:lnTo>
                  <a:lnTo>
                    <a:pt x="150" y="232"/>
                  </a:lnTo>
                  <a:lnTo>
                    <a:pt x="156" y="212"/>
                  </a:lnTo>
                  <a:lnTo>
                    <a:pt x="165" y="194"/>
                  </a:lnTo>
                  <a:lnTo>
                    <a:pt x="175" y="176"/>
                  </a:lnTo>
                  <a:lnTo>
                    <a:pt x="187" y="158"/>
                  </a:lnTo>
                  <a:lnTo>
                    <a:pt x="201" y="142"/>
                  </a:lnTo>
                  <a:lnTo>
                    <a:pt x="209" y="132"/>
                  </a:lnTo>
                  <a:lnTo>
                    <a:pt x="219" y="122"/>
                  </a:lnTo>
                  <a:lnTo>
                    <a:pt x="229" y="112"/>
                  </a:lnTo>
                  <a:lnTo>
                    <a:pt x="240" y="104"/>
                  </a:lnTo>
                  <a:lnTo>
                    <a:pt x="251" y="95"/>
                  </a:lnTo>
                  <a:lnTo>
                    <a:pt x="262" y="88"/>
                  </a:lnTo>
                  <a:lnTo>
                    <a:pt x="275" y="81"/>
                  </a:lnTo>
                  <a:lnTo>
                    <a:pt x="287" y="74"/>
                  </a:lnTo>
                  <a:lnTo>
                    <a:pt x="299" y="69"/>
                  </a:lnTo>
                  <a:lnTo>
                    <a:pt x="312" y="65"/>
                  </a:lnTo>
                  <a:lnTo>
                    <a:pt x="324" y="60"/>
                  </a:lnTo>
                  <a:lnTo>
                    <a:pt x="337" y="56"/>
                  </a:lnTo>
                  <a:lnTo>
                    <a:pt x="351" y="53"/>
                  </a:lnTo>
                  <a:lnTo>
                    <a:pt x="365" y="51"/>
                  </a:lnTo>
                  <a:lnTo>
                    <a:pt x="378" y="49"/>
                  </a:lnTo>
                  <a:lnTo>
                    <a:pt x="392" y="48"/>
                  </a:lnTo>
                  <a:lnTo>
                    <a:pt x="405" y="48"/>
                  </a:lnTo>
                  <a:lnTo>
                    <a:pt x="418" y="48"/>
                  </a:lnTo>
                  <a:lnTo>
                    <a:pt x="431" y="49"/>
                  </a:lnTo>
                  <a:lnTo>
                    <a:pt x="443" y="51"/>
                  </a:lnTo>
                  <a:lnTo>
                    <a:pt x="457" y="53"/>
                  </a:lnTo>
                  <a:lnTo>
                    <a:pt x="469" y="56"/>
                  </a:lnTo>
                  <a:lnTo>
                    <a:pt x="481" y="60"/>
                  </a:lnTo>
                  <a:lnTo>
                    <a:pt x="493" y="63"/>
                  </a:lnTo>
                  <a:lnTo>
                    <a:pt x="505" y="69"/>
                  </a:lnTo>
                  <a:lnTo>
                    <a:pt x="516" y="74"/>
                  </a:lnTo>
                  <a:lnTo>
                    <a:pt x="529" y="80"/>
                  </a:lnTo>
                  <a:lnTo>
                    <a:pt x="540" y="87"/>
                  </a:lnTo>
                  <a:lnTo>
                    <a:pt x="550" y="93"/>
                  </a:lnTo>
                  <a:lnTo>
                    <a:pt x="561" y="101"/>
                  </a:lnTo>
                  <a:lnTo>
                    <a:pt x="570" y="109"/>
                  </a:lnTo>
                  <a:lnTo>
                    <a:pt x="580" y="118"/>
                  </a:lnTo>
                  <a:lnTo>
                    <a:pt x="590" y="127"/>
                  </a:lnTo>
                  <a:lnTo>
                    <a:pt x="599" y="136"/>
                  </a:lnTo>
                  <a:lnTo>
                    <a:pt x="607" y="146"/>
                  </a:lnTo>
                  <a:lnTo>
                    <a:pt x="615" y="157"/>
                  </a:lnTo>
                  <a:lnTo>
                    <a:pt x="622" y="167"/>
                  </a:lnTo>
                  <a:lnTo>
                    <a:pt x="629" y="178"/>
                  </a:lnTo>
                  <a:lnTo>
                    <a:pt x="636" y="189"/>
                  </a:lnTo>
                  <a:lnTo>
                    <a:pt x="641" y="201"/>
                  </a:lnTo>
                  <a:lnTo>
                    <a:pt x="646" y="212"/>
                  </a:lnTo>
                  <a:lnTo>
                    <a:pt x="650" y="225"/>
                  </a:lnTo>
                  <a:lnTo>
                    <a:pt x="654" y="237"/>
                  </a:lnTo>
                  <a:lnTo>
                    <a:pt x="658" y="249"/>
                  </a:lnTo>
                  <a:lnTo>
                    <a:pt x="660" y="262"/>
                  </a:lnTo>
                  <a:lnTo>
                    <a:pt x="662" y="275"/>
                  </a:lnTo>
                  <a:lnTo>
                    <a:pt x="663" y="288"/>
                  </a:lnTo>
                  <a:lnTo>
                    <a:pt x="664" y="301"/>
                  </a:lnTo>
                  <a:lnTo>
                    <a:pt x="664" y="314"/>
                  </a:lnTo>
                  <a:lnTo>
                    <a:pt x="664" y="327"/>
                  </a:lnTo>
                  <a:lnTo>
                    <a:pt x="663" y="341"/>
                  </a:lnTo>
                  <a:lnTo>
                    <a:pt x="661" y="354"/>
                  </a:lnTo>
                  <a:lnTo>
                    <a:pt x="659" y="366"/>
                  </a:lnTo>
                  <a:lnTo>
                    <a:pt x="656" y="378"/>
                  </a:lnTo>
                  <a:lnTo>
                    <a:pt x="652" y="391"/>
                  </a:lnTo>
                  <a:lnTo>
                    <a:pt x="648" y="404"/>
                  </a:lnTo>
                  <a:lnTo>
                    <a:pt x="643" y="415"/>
                  </a:lnTo>
                  <a:lnTo>
                    <a:pt x="638" y="427"/>
                  </a:lnTo>
                  <a:lnTo>
                    <a:pt x="632" y="438"/>
                  </a:lnTo>
                  <a:lnTo>
                    <a:pt x="626" y="449"/>
                  </a:lnTo>
                  <a:lnTo>
                    <a:pt x="619" y="460"/>
                  </a:lnTo>
                  <a:lnTo>
                    <a:pt x="611" y="471"/>
                  </a:lnTo>
                  <a:lnTo>
                    <a:pt x="603" y="481"/>
                  </a:lnTo>
                  <a:lnTo>
                    <a:pt x="594" y="491"/>
                  </a:lnTo>
                  <a:lnTo>
                    <a:pt x="585" y="500"/>
                  </a:lnTo>
                  <a:lnTo>
                    <a:pt x="575" y="508"/>
                  </a:lnTo>
                  <a:lnTo>
                    <a:pt x="566" y="516"/>
                  </a:lnTo>
                  <a:lnTo>
                    <a:pt x="555" y="524"/>
                  </a:lnTo>
                  <a:lnTo>
                    <a:pt x="545" y="532"/>
                  </a:lnTo>
                  <a:lnTo>
                    <a:pt x="534" y="538"/>
                  </a:lnTo>
                  <a:lnTo>
                    <a:pt x="523" y="544"/>
                  </a:lnTo>
                  <a:lnTo>
                    <a:pt x="511" y="549"/>
                  </a:lnTo>
                  <a:lnTo>
                    <a:pt x="500" y="555"/>
                  </a:lnTo>
                  <a:lnTo>
                    <a:pt x="488" y="559"/>
                  </a:lnTo>
                  <a:lnTo>
                    <a:pt x="476" y="563"/>
                  </a:lnTo>
                  <a:lnTo>
                    <a:pt x="462" y="566"/>
                  </a:lnTo>
                  <a:lnTo>
                    <a:pt x="450" y="569"/>
                  </a:lnTo>
                  <a:lnTo>
                    <a:pt x="437" y="571"/>
                  </a:lnTo>
                  <a:lnTo>
                    <a:pt x="425" y="572"/>
                  </a:lnTo>
                  <a:lnTo>
                    <a:pt x="411" y="574"/>
                  </a:lnTo>
                  <a:lnTo>
                    <a:pt x="406" y="574"/>
                  </a:lnTo>
                  <a:lnTo>
                    <a:pt x="402" y="576"/>
                  </a:lnTo>
                  <a:lnTo>
                    <a:pt x="398" y="578"/>
                  </a:lnTo>
                  <a:lnTo>
                    <a:pt x="395" y="581"/>
                  </a:lnTo>
                  <a:lnTo>
                    <a:pt x="392" y="585"/>
                  </a:lnTo>
                  <a:lnTo>
                    <a:pt x="389" y="589"/>
                  </a:lnTo>
                  <a:lnTo>
                    <a:pt x="388" y="593"/>
                  </a:lnTo>
                  <a:lnTo>
                    <a:pt x="388" y="598"/>
                  </a:lnTo>
                  <a:lnTo>
                    <a:pt x="388" y="603"/>
                  </a:lnTo>
                  <a:lnTo>
                    <a:pt x="390" y="608"/>
                  </a:lnTo>
                  <a:lnTo>
                    <a:pt x="393" y="611"/>
                  </a:lnTo>
                  <a:lnTo>
                    <a:pt x="395" y="614"/>
                  </a:lnTo>
                  <a:lnTo>
                    <a:pt x="399" y="618"/>
                  </a:lnTo>
                  <a:lnTo>
                    <a:pt x="403" y="619"/>
                  </a:lnTo>
                  <a:lnTo>
                    <a:pt x="407" y="621"/>
                  </a:lnTo>
                  <a:lnTo>
                    <a:pt x="411" y="621"/>
                  </a:lnTo>
                  <a:lnTo>
                    <a:pt x="413" y="621"/>
                  </a:lnTo>
                  <a:lnTo>
                    <a:pt x="413" y="621"/>
                  </a:lnTo>
                  <a:lnTo>
                    <a:pt x="428" y="620"/>
                  </a:lnTo>
                  <a:lnTo>
                    <a:pt x="443" y="619"/>
                  </a:lnTo>
                  <a:lnTo>
                    <a:pt x="459" y="617"/>
                  </a:lnTo>
                  <a:lnTo>
                    <a:pt x="473" y="613"/>
                  </a:lnTo>
                  <a:lnTo>
                    <a:pt x="489" y="609"/>
                  </a:lnTo>
                  <a:lnTo>
                    <a:pt x="503" y="604"/>
                  </a:lnTo>
                  <a:lnTo>
                    <a:pt x="517" y="600"/>
                  </a:lnTo>
                  <a:lnTo>
                    <a:pt x="531" y="593"/>
                  </a:lnTo>
                  <a:lnTo>
                    <a:pt x="545" y="587"/>
                  </a:lnTo>
                  <a:lnTo>
                    <a:pt x="558" y="580"/>
                  </a:lnTo>
                  <a:lnTo>
                    <a:pt x="570" y="572"/>
                  </a:lnTo>
                  <a:lnTo>
                    <a:pt x="584" y="564"/>
                  </a:lnTo>
                  <a:lnTo>
                    <a:pt x="596" y="555"/>
                  </a:lnTo>
                  <a:lnTo>
                    <a:pt x="607" y="545"/>
                  </a:lnTo>
                  <a:lnTo>
                    <a:pt x="618" y="534"/>
                  </a:lnTo>
                  <a:lnTo>
                    <a:pt x="629" y="523"/>
                  </a:lnTo>
                  <a:lnTo>
                    <a:pt x="640" y="511"/>
                  </a:lnTo>
                  <a:lnTo>
                    <a:pt x="649" y="498"/>
                  </a:lnTo>
                  <a:lnTo>
                    <a:pt x="658" y="486"/>
                  </a:lnTo>
                  <a:lnTo>
                    <a:pt x="667" y="474"/>
                  </a:lnTo>
                  <a:lnTo>
                    <a:pt x="674" y="461"/>
                  </a:lnTo>
                  <a:lnTo>
                    <a:pt x="681" y="448"/>
                  </a:lnTo>
                  <a:lnTo>
                    <a:pt x="688" y="433"/>
                  </a:lnTo>
                  <a:lnTo>
                    <a:pt x="693" y="419"/>
                  </a:lnTo>
                  <a:lnTo>
                    <a:pt x="697" y="405"/>
                  </a:lnTo>
                  <a:lnTo>
                    <a:pt x="702" y="390"/>
                  </a:lnTo>
                  <a:lnTo>
                    <a:pt x="705" y="376"/>
                  </a:lnTo>
                  <a:lnTo>
                    <a:pt x="709" y="362"/>
                  </a:lnTo>
                  <a:lnTo>
                    <a:pt x="711" y="346"/>
                  </a:lnTo>
                  <a:lnTo>
                    <a:pt x="712" y="331"/>
                  </a:lnTo>
                  <a:lnTo>
                    <a:pt x="712" y="315"/>
                  </a:lnTo>
                  <a:lnTo>
                    <a:pt x="712"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93" name="Freeform 1687"/>
            <p:cNvSpPr>
              <a:spLocks/>
            </p:cNvSpPr>
            <p:nvPr/>
          </p:nvSpPr>
          <p:spPr bwMode="auto">
            <a:xfrm>
              <a:off x="2765425" y="857250"/>
              <a:ext cx="79375" cy="84138"/>
            </a:xfrm>
            <a:custGeom>
              <a:avLst/>
              <a:gdLst>
                <a:gd name="T0" fmla="*/ 24 w 198"/>
                <a:gd name="T1" fmla="*/ 0 h 215"/>
                <a:gd name="T2" fmla="*/ 19 w 198"/>
                <a:gd name="T3" fmla="*/ 0 h 215"/>
                <a:gd name="T4" fmla="*/ 15 w 198"/>
                <a:gd name="T5" fmla="*/ 1 h 215"/>
                <a:gd name="T6" fmla="*/ 10 w 198"/>
                <a:gd name="T7" fmla="*/ 4 h 215"/>
                <a:gd name="T8" fmla="*/ 7 w 198"/>
                <a:gd name="T9" fmla="*/ 7 h 215"/>
                <a:gd name="T10" fmla="*/ 4 w 198"/>
                <a:gd name="T11" fmla="*/ 10 h 215"/>
                <a:gd name="T12" fmla="*/ 1 w 198"/>
                <a:gd name="T13" fmla="*/ 15 h 215"/>
                <a:gd name="T14" fmla="*/ 0 w 198"/>
                <a:gd name="T15" fmla="*/ 19 h 215"/>
                <a:gd name="T16" fmla="*/ 0 w 198"/>
                <a:gd name="T17" fmla="*/ 23 h 215"/>
                <a:gd name="T18" fmla="*/ 0 w 198"/>
                <a:gd name="T19" fmla="*/ 215 h 215"/>
                <a:gd name="T20" fmla="*/ 175 w 198"/>
                <a:gd name="T21" fmla="*/ 215 h 215"/>
                <a:gd name="T22" fmla="*/ 179 w 198"/>
                <a:gd name="T23" fmla="*/ 213 h 215"/>
                <a:gd name="T24" fmla="*/ 184 w 198"/>
                <a:gd name="T25" fmla="*/ 212 h 215"/>
                <a:gd name="T26" fmla="*/ 188 w 198"/>
                <a:gd name="T27" fmla="*/ 210 h 215"/>
                <a:gd name="T28" fmla="*/ 191 w 198"/>
                <a:gd name="T29" fmla="*/ 207 h 215"/>
                <a:gd name="T30" fmla="*/ 195 w 198"/>
                <a:gd name="T31" fmla="*/ 203 h 215"/>
                <a:gd name="T32" fmla="*/ 197 w 198"/>
                <a:gd name="T33" fmla="*/ 200 h 215"/>
                <a:gd name="T34" fmla="*/ 198 w 198"/>
                <a:gd name="T35" fmla="*/ 195 h 215"/>
                <a:gd name="T36" fmla="*/ 198 w 198"/>
                <a:gd name="T37" fmla="*/ 190 h 215"/>
                <a:gd name="T38" fmla="*/ 198 w 198"/>
                <a:gd name="T39" fmla="*/ 186 h 215"/>
                <a:gd name="T40" fmla="*/ 197 w 198"/>
                <a:gd name="T41" fmla="*/ 181 h 215"/>
                <a:gd name="T42" fmla="*/ 195 w 198"/>
                <a:gd name="T43" fmla="*/ 177 h 215"/>
                <a:gd name="T44" fmla="*/ 191 w 198"/>
                <a:gd name="T45" fmla="*/ 174 h 215"/>
                <a:gd name="T46" fmla="*/ 188 w 198"/>
                <a:gd name="T47" fmla="*/ 170 h 215"/>
                <a:gd name="T48" fmla="*/ 184 w 198"/>
                <a:gd name="T49" fmla="*/ 168 h 215"/>
                <a:gd name="T50" fmla="*/ 179 w 198"/>
                <a:gd name="T51" fmla="*/ 167 h 215"/>
                <a:gd name="T52" fmla="*/ 175 w 198"/>
                <a:gd name="T53" fmla="*/ 166 h 215"/>
                <a:gd name="T54" fmla="*/ 48 w 198"/>
                <a:gd name="T55" fmla="*/ 166 h 215"/>
                <a:gd name="T56" fmla="*/ 48 w 198"/>
                <a:gd name="T57" fmla="*/ 23 h 215"/>
                <a:gd name="T58" fmla="*/ 48 w 198"/>
                <a:gd name="T59" fmla="*/ 19 h 215"/>
                <a:gd name="T60" fmla="*/ 46 w 198"/>
                <a:gd name="T61" fmla="*/ 15 h 215"/>
                <a:gd name="T62" fmla="*/ 43 w 198"/>
                <a:gd name="T63" fmla="*/ 10 h 215"/>
                <a:gd name="T64" fmla="*/ 41 w 198"/>
                <a:gd name="T65" fmla="*/ 7 h 215"/>
                <a:gd name="T66" fmla="*/ 38 w 198"/>
                <a:gd name="T67" fmla="*/ 4 h 215"/>
                <a:gd name="T68" fmla="*/ 33 w 198"/>
                <a:gd name="T69" fmla="*/ 1 h 215"/>
                <a:gd name="T70" fmla="*/ 29 w 198"/>
                <a:gd name="T71" fmla="*/ 0 h 215"/>
                <a:gd name="T72" fmla="*/ 24 w 198"/>
                <a:gd name="T73"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215">
                  <a:moveTo>
                    <a:pt x="24" y="0"/>
                  </a:moveTo>
                  <a:lnTo>
                    <a:pt x="19" y="0"/>
                  </a:lnTo>
                  <a:lnTo>
                    <a:pt x="15" y="1"/>
                  </a:lnTo>
                  <a:lnTo>
                    <a:pt x="10" y="4"/>
                  </a:lnTo>
                  <a:lnTo>
                    <a:pt x="7" y="7"/>
                  </a:lnTo>
                  <a:lnTo>
                    <a:pt x="4" y="10"/>
                  </a:lnTo>
                  <a:lnTo>
                    <a:pt x="1" y="15"/>
                  </a:lnTo>
                  <a:lnTo>
                    <a:pt x="0" y="19"/>
                  </a:lnTo>
                  <a:lnTo>
                    <a:pt x="0" y="23"/>
                  </a:lnTo>
                  <a:lnTo>
                    <a:pt x="0" y="215"/>
                  </a:lnTo>
                  <a:lnTo>
                    <a:pt x="175" y="215"/>
                  </a:lnTo>
                  <a:lnTo>
                    <a:pt x="179" y="213"/>
                  </a:lnTo>
                  <a:lnTo>
                    <a:pt x="184" y="212"/>
                  </a:lnTo>
                  <a:lnTo>
                    <a:pt x="188" y="210"/>
                  </a:lnTo>
                  <a:lnTo>
                    <a:pt x="191" y="207"/>
                  </a:lnTo>
                  <a:lnTo>
                    <a:pt x="195" y="203"/>
                  </a:lnTo>
                  <a:lnTo>
                    <a:pt x="197" y="200"/>
                  </a:lnTo>
                  <a:lnTo>
                    <a:pt x="198" y="195"/>
                  </a:lnTo>
                  <a:lnTo>
                    <a:pt x="198" y="190"/>
                  </a:lnTo>
                  <a:lnTo>
                    <a:pt x="198" y="186"/>
                  </a:lnTo>
                  <a:lnTo>
                    <a:pt x="197" y="181"/>
                  </a:lnTo>
                  <a:lnTo>
                    <a:pt x="195" y="177"/>
                  </a:lnTo>
                  <a:lnTo>
                    <a:pt x="191" y="174"/>
                  </a:lnTo>
                  <a:lnTo>
                    <a:pt x="188" y="170"/>
                  </a:lnTo>
                  <a:lnTo>
                    <a:pt x="184" y="168"/>
                  </a:lnTo>
                  <a:lnTo>
                    <a:pt x="179" y="167"/>
                  </a:lnTo>
                  <a:lnTo>
                    <a:pt x="175" y="166"/>
                  </a:lnTo>
                  <a:lnTo>
                    <a:pt x="48" y="166"/>
                  </a:lnTo>
                  <a:lnTo>
                    <a:pt x="48" y="23"/>
                  </a:lnTo>
                  <a:lnTo>
                    <a:pt x="48" y="19"/>
                  </a:lnTo>
                  <a:lnTo>
                    <a:pt x="46" y="15"/>
                  </a:lnTo>
                  <a:lnTo>
                    <a:pt x="43" y="10"/>
                  </a:lnTo>
                  <a:lnTo>
                    <a:pt x="41" y="7"/>
                  </a:lnTo>
                  <a:lnTo>
                    <a:pt x="38" y="4"/>
                  </a:lnTo>
                  <a:lnTo>
                    <a:pt x="33" y="1"/>
                  </a:lnTo>
                  <a:lnTo>
                    <a:pt x="29"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grpSp>
      <p:sp>
        <p:nvSpPr>
          <p:cNvPr id="77" name="Rectangle 76"/>
          <p:cNvSpPr/>
          <p:nvPr/>
        </p:nvSpPr>
        <p:spPr>
          <a:xfrm>
            <a:off x="0" y="1489044"/>
            <a:ext cx="2609662" cy="1126640"/>
          </a:xfrm>
          <a:prstGeom prst="rect">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0" rIns="72000" bIns="0" rtlCol="0" anchor="ctr"/>
          <a:lstStyle/>
          <a:p>
            <a:endParaRPr lang="en-US" sz="1400">
              <a:latin typeface="Source Sans Pro"/>
            </a:endParaRPr>
          </a:p>
        </p:txBody>
      </p:sp>
      <p:sp>
        <p:nvSpPr>
          <p:cNvPr id="78" name="Right Triangle 77"/>
          <p:cNvSpPr/>
          <p:nvPr/>
        </p:nvSpPr>
        <p:spPr>
          <a:xfrm>
            <a:off x="0" y="1486958"/>
            <a:ext cx="2341047" cy="1128725"/>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10" name="Rectangle 9"/>
          <p:cNvSpPr/>
          <p:nvPr/>
        </p:nvSpPr>
        <p:spPr>
          <a:xfrm>
            <a:off x="1046031" y="1867698"/>
            <a:ext cx="1338840" cy="369332"/>
          </a:xfrm>
          <a:prstGeom prst="rect">
            <a:avLst/>
          </a:prstGeom>
        </p:spPr>
        <p:txBody>
          <a:bodyPr wrap="square" lIns="0" tIns="0" rIns="0" bIns="0">
            <a:spAutoFit/>
          </a:bodyPr>
          <a:lstStyle/>
          <a:p>
            <a:r>
              <a:rPr lang="en-US" sz="1200">
                <a:solidFill>
                  <a:schemeClr val="bg1"/>
                </a:solidFill>
                <a:latin typeface="Source Sans Pro"/>
              </a:rPr>
              <a:t>14 Global data centers</a:t>
            </a:r>
          </a:p>
        </p:txBody>
      </p:sp>
      <p:grpSp>
        <p:nvGrpSpPr>
          <p:cNvPr id="12" name="Group 11"/>
          <p:cNvGrpSpPr/>
          <p:nvPr/>
        </p:nvGrpSpPr>
        <p:grpSpPr>
          <a:xfrm>
            <a:off x="366491" y="1851389"/>
            <a:ext cx="390650" cy="378099"/>
            <a:chOff x="1159376" y="2410423"/>
            <a:chExt cx="390650" cy="378099"/>
          </a:xfrm>
        </p:grpSpPr>
        <p:sp>
          <p:nvSpPr>
            <p:cNvPr id="88" name="Freeform 2563"/>
            <p:cNvSpPr>
              <a:spLocks/>
            </p:cNvSpPr>
            <p:nvPr/>
          </p:nvSpPr>
          <p:spPr bwMode="auto">
            <a:xfrm>
              <a:off x="1159376" y="2410423"/>
              <a:ext cx="287338" cy="287338"/>
            </a:xfrm>
            <a:custGeom>
              <a:avLst/>
              <a:gdLst>
                <a:gd name="T0" fmla="*/ 778 w 901"/>
                <a:gd name="T1" fmla="*/ 173 h 901"/>
                <a:gd name="T2" fmla="*/ 751 w 901"/>
                <a:gd name="T3" fmla="*/ 234 h 901"/>
                <a:gd name="T4" fmla="*/ 691 w 901"/>
                <a:gd name="T5" fmla="*/ 292 h 901"/>
                <a:gd name="T6" fmla="*/ 610 w 901"/>
                <a:gd name="T7" fmla="*/ 300 h 901"/>
                <a:gd name="T8" fmla="*/ 553 w 901"/>
                <a:gd name="T9" fmla="*/ 325 h 901"/>
                <a:gd name="T10" fmla="*/ 544 w 901"/>
                <a:gd name="T11" fmla="*/ 337 h 901"/>
                <a:gd name="T12" fmla="*/ 566 w 901"/>
                <a:gd name="T13" fmla="*/ 361 h 901"/>
                <a:gd name="T14" fmla="*/ 596 w 901"/>
                <a:gd name="T15" fmla="*/ 420 h 901"/>
                <a:gd name="T16" fmla="*/ 644 w 901"/>
                <a:gd name="T17" fmla="*/ 417 h 901"/>
                <a:gd name="T18" fmla="*/ 650 w 901"/>
                <a:gd name="T19" fmla="*/ 448 h 901"/>
                <a:gd name="T20" fmla="*/ 601 w 901"/>
                <a:gd name="T21" fmla="*/ 521 h 901"/>
                <a:gd name="T22" fmla="*/ 565 w 901"/>
                <a:gd name="T23" fmla="*/ 568 h 901"/>
                <a:gd name="T24" fmla="*/ 587 w 901"/>
                <a:gd name="T25" fmla="*/ 593 h 901"/>
                <a:gd name="T26" fmla="*/ 588 w 901"/>
                <a:gd name="T27" fmla="*/ 616 h 901"/>
                <a:gd name="T28" fmla="*/ 531 w 901"/>
                <a:gd name="T29" fmla="*/ 657 h 901"/>
                <a:gd name="T30" fmla="*/ 517 w 901"/>
                <a:gd name="T31" fmla="*/ 703 h 901"/>
                <a:gd name="T32" fmla="*/ 467 w 901"/>
                <a:gd name="T33" fmla="*/ 746 h 901"/>
                <a:gd name="T34" fmla="*/ 409 w 901"/>
                <a:gd name="T35" fmla="*/ 753 h 901"/>
                <a:gd name="T36" fmla="*/ 369 w 901"/>
                <a:gd name="T37" fmla="*/ 697 h 901"/>
                <a:gd name="T38" fmla="*/ 362 w 901"/>
                <a:gd name="T39" fmla="*/ 638 h 901"/>
                <a:gd name="T40" fmla="*/ 373 w 901"/>
                <a:gd name="T41" fmla="*/ 595 h 901"/>
                <a:gd name="T42" fmla="*/ 336 w 901"/>
                <a:gd name="T43" fmla="*/ 532 h 901"/>
                <a:gd name="T44" fmla="*/ 309 w 901"/>
                <a:gd name="T45" fmla="*/ 491 h 901"/>
                <a:gd name="T46" fmla="*/ 244 w 901"/>
                <a:gd name="T47" fmla="*/ 488 h 901"/>
                <a:gd name="T48" fmla="*/ 185 w 901"/>
                <a:gd name="T49" fmla="*/ 471 h 901"/>
                <a:gd name="T50" fmla="*/ 167 w 901"/>
                <a:gd name="T51" fmla="*/ 416 h 901"/>
                <a:gd name="T52" fmla="*/ 175 w 901"/>
                <a:gd name="T53" fmla="*/ 357 h 901"/>
                <a:gd name="T54" fmla="*/ 211 w 901"/>
                <a:gd name="T55" fmla="*/ 288 h 901"/>
                <a:gd name="T56" fmla="*/ 253 w 901"/>
                <a:gd name="T57" fmla="*/ 263 h 901"/>
                <a:gd name="T58" fmla="*/ 325 w 901"/>
                <a:gd name="T59" fmla="*/ 258 h 901"/>
                <a:gd name="T60" fmla="*/ 353 w 901"/>
                <a:gd name="T61" fmla="*/ 272 h 901"/>
                <a:gd name="T62" fmla="*/ 381 w 901"/>
                <a:gd name="T63" fmla="*/ 294 h 901"/>
                <a:gd name="T64" fmla="*/ 473 w 901"/>
                <a:gd name="T65" fmla="*/ 285 h 901"/>
                <a:gd name="T66" fmla="*/ 510 w 901"/>
                <a:gd name="T67" fmla="*/ 185 h 901"/>
                <a:gd name="T68" fmla="*/ 492 w 901"/>
                <a:gd name="T69" fmla="*/ 165 h 901"/>
                <a:gd name="T70" fmla="*/ 455 w 901"/>
                <a:gd name="T71" fmla="*/ 175 h 901"/>
                <a:gd name="T72" fmla="*/ 425 w 901"/>
                <a:gd name="T73" fmla="*/ 160 h 901"/>
                <a:gd name="T74" fmla="*/ 413 w 901"/>
                <a:gd name="T75" fmla="*/ 124 h 901"/>
                <a:gd name="T76" fmla="*/ 430 w 901"/>
                <a:gd name="T77" fmla="*/ 93 h 901"/>
                <a:gd name="T78" fmla="*/ 510 w 901"/>
                <a:gd name="T79" fmla="*/ 51 h 901"/>
                <a:gd name="T80" fmla="*/ 608 w 901"/>
                <a:gd name="T81" fmla="*/ 31 h 901"/>
                <a:gd name="T82" fmla="*/ 514 w 901"/>
                <a:gd name="T83" fmla="*/ 5 h 901"/>
                <a:gd name="T84" fmla="*/ 382 w 901"/>
                <a:gd name="T85" fmla="*/ 6 h 901"/>
                <a:gd name="T86" fmla="*/ 255 w 901"/>
                <a:gd name="T87" fmla="*/ 44 h 901"/>
                <a:gd name="T88" fmla="*/ 147 w 901"/>
                <a:gd name="T89" fmla="*/ 118 h 901"/>
                <a:gd name="T90" fmla="*/ 65 w 901"/>
                <a:gd name="T91" fmla="*/ 217 h 901"/>
                <a:gd name="T92" fmla="*/ 14 w 901"/>
                <a:gd name="T93" fmla="*/ 338 h 901"/>
                <a:gd name="T94" fmla="*/ 1 w 901"/>
                <a:gd name="T95" fmla="*/ 474 h 901"/>
                <a:gd name="T96" fmla="*/ 27 w 901"/>
                <a:gd name="T97" fmla="*/ 606 h 901"/>
                <a:gd name="T98" fmla="*/ 90 w 901"/>
                <a:gd name="T99" fmla="*/ 720 h 901"/>
                <a:gd name="T100" fmla="*/ 182 w 901"/>
                <a:gd name="T101" fmla="*/ 812 h 901"/>
                <a:gd name="T102" fmla="*/ 296 w 901"/>
                <a:gd name="T103" fmla="*/ 874 h 901"/>
                <a:gd name="T104" fmla="*/ 427 w 901"/>
                <a:gd name="T105" fmla="*/ 901 h 901"/>
                <a:gd name="T106" fmla="*/ 563 w 901"/>
                <a:gd name="T107" fmla="*/ 886 h 901"/>
                <a:gd name="T108" fmla="*/ 684 w 901"/>
                <a:gd name="T109" fmla="*/ 836 h 901"/>
                <a:gd name="T110" fmla="*/ 784 w 901"/>
                <a:gd name="T111" fmla="*/ 753 h 901"/>
                <a:gd name="T112" fmla="*/ 857 w 901"/>
                <a:gd name="T113" fmla="*/ 645 h 901"/>
                <a:gd name="T114" fmla="*/ 896 w 901"/>
                <a:gd name="T115" fmla="*/ 519 h 901"/>
                <a:gd name="T116" fmla="*/ 896 w 901"/>
                <a:gd name="T117" fmla="*/ 386 h 901"/>
                <a:gd name="T118" fmla="*/ 860 w 901"/>
                <a:gd name="T119" fmla="*/ 264 h 901"/>
                <a:gd name="T120" fmla="*/ 794 w 901"/>
                <a:gd name="T121" fmla="*/ 1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1" h="901">
                  <a:moveTo>
                    <a:pt x="781" y="144"/>
                  </a:moveTo>
                  <a:lnTo>
                    <a:pt x="781" y="148"/>
                  </a:lnTo>
                  <a:lnTo>
                    <a:pt x="781" y="150"/>
                  </a:lnTo>
                  <a:lnTo>
                    <a:pt x="781" y="158"/>
                  </a:lnTo>
                  <a:lnTo>
                    <a:pt x="779" y="165"/>
                  </a:lnTo>
                  <a:lnTo>
                    <a:pt x="778" y="173"/>
                  </a:lnTo>
                  <a:lnTo>
                    <a:pt x="775" y="183"/>
                  </a:lnTo>
                  <a:lnTo>
                    <a:pt x="772" y="192"/>
                  </a:lnTo>
                  <a:lnTo>
                    <a:pt x="768" y="203"/>
                  </a:lnTo>
                  <a:lnTo>
                    <a:pt x="763" y="213"/>
                  </a:lnTo>
                  <a:lnTo>
                    <a:pt x="757" y="224"/>
                  </a:lnTo>
                  <a:lnTo>
                    <a:pt x="751" y="234"/>
                  </a:lnTo>
                  <a:lnTo>
                    <a:pt x="744" y="245"/>
                  </a:lnTo>
                  <a:lnTo>
                    <a:pt x="735" y="255"/>
                  </a:lnTo>
                  <a:lnTo>
                    <a:pt x="725" y="264"/>
                  </a:lnTo>
                  <a:lnTo>
                    <a:pt x="716" y="274"/>
                  </a:lnTo>
                  <a:lnTo>
                    <a:pt x="703" y="283"/>
                  </a:lnTo>
                  <a:lnTo>
                    <a:pt x="691" y="292"/>
                  </a:lnTo>
                  <a:lnTo>
                    <a:pt x="678" y="300"/>
                  </a:lnTo>
                  <a:lnTo>
                    <a:pt x="664" y="296"/>
                  </a:lnTo>
                  <a:lnTo>
                    <a:pt x="650" y="295"/>
                  </a:lnTo>
                  <a:lnTo>
                    <a:pt x="636" y="295"/>
                  </a:lnTo>
                  <a:lnTo>
                    <a:pt x="622" y="297"/>
                  </a:lnTo>
                  <a:lnTo>
                    <a:pt x="610" y="300"/>
                  </a:lnTo>
                  <a:lnTo>
                    <a:pt x="598" y="303"/>
                  </a:lnTo>
                  <a:lnTo>
                    <a:pt x="587" y="306"/>
                  </a:lnTo>
                  <a:lnTo>
                    <a:pt x="576" y="311"/>
                  </a:lnTo>
                  <a:lnTo>
                    <a:pt x="567" y="315"/>
                  </a:lnTo>
                  <a:lnTo>
                    <a:pt x="559" y="321"/>
                  </a:lnTo>
                  <a:lnTo>
                    <a:pt x="553" y="325"/>
                  </a:lnTo>
                  <a:lnTo>
                    <a:pt x="547" y="328"/>
                  </a:lnTo>
                  <a:lnTo>
                    <a:pt x="544" y="332"/>
                  </a:lnTo>
                  <a:lnTo>
                    <a:pt x="543" y="335"/>
                  </a:lnTo>
                  <a:lnTo>
                    <a:pt x="543" y="336"/>
                  </a:lnTo>
                  <a:lnTo>
                    <a:pt x="543" y="336"/>
                  </a:lnTo>
                  <a:lnTo>
                    <a:pt x="544" y="337"/>
                  </a:lnTo>
                  <a:lnTo>
                    <a:pt x="545" y="337"/>
                  </a:lnTo>
                  <a:lnTo>
                    <a:pt x="548" y="338"/>
                  </a:lnTo>
                  <a:lnTo>
                    <a:pt x="553" y="340"/>
                  </a:lnTo>
                  <a:lnTo>
                    <a:pt x="556" y="344"/>
                  </a:lnTo>
                  <a:lnTo>
                    <a:pt x="559" y="349"/>
                  </a:lnTo>
                  <a:lnTo>
                    <a:pt x="566" y="361"/>
                  </a:lnTo>
                  <a:lnTo>
                    <a:pt x="571" y="375"/>
                  </a:lnTo>
                  <a:lnTo>
                    <a:pt x="580" y="401"/>
                  </a:lnTo>
                  <a:lnTo>
                    <a:pt x="583" y="413"/>
                  </a:lnTo>
                  <a:lnTo>
                    <a:pt x="587" y="416"/>
                  </a:lnTo>
                  <a:lnTo>
                    <a:pt x="591" y="419"/>
                  </a:lnTo>
                  <a:lnTo>
                    <a:pt x="596" y="420"/>
                  </a:lnTo>
                  <a:lnTo>
                    <a:pt x="600" y="421"/>
                  </a:lnTo>
                  <a:lnTo>
                    <a:pt x="610" y="421"/>
                  </a:lnTo>
                  <a:lnTo>
                    <a:pt x="619" y="420"/>
                  </a:lnTo>
                  <a:lnTo>
                    <a:pt x="634" y="415"/>
                  </a:lnTo>
                  <a:lnTo>
                    <a:pt x="640" y="413"/>
                  </a:lnTo>
                  <a:lnTo>
                    <a:pt x="644" y="417"/>
                  </a:lnTo>
                  <a:lnTo>
                    <a:pt x="647" y="422"/>
                  </a:lnTo>
                  <a:lnTo>
                    <a:pt x="650" y="427"/>
                  </a:lnTo>
                  <a:lnTo>
                    <a:pt x="651" y="432"/>
                  </a:lnTo>
                  <a:lnTo>
                    <a:pt x="651" y="437"/>
                  </a:lnTo>
                  <a:lnTo>
                    <a:pt x="651" y="443"/>
                  </a:lnTo>
                  <a:lnTo>
                    <a:pt x="650" y="448"/>
                  </a:lnTo>
                  <a:lnTo>
                    <a:pt x="648" y="454"/>
                  </a:lnTo>
                  <a:lnTo>
                    <a:pt x="643" y="465"/>
                  </a:lnTo>
                  <a:lnTo>
                    <a:pt x="636" y="477"/>
                  </a:lnTo>
                  <a:lnTo>
                    <a:pt x="629" y="488"/>
                  </a:lnTo>
                  <a:lnTo>
                    <a:pt x="620" y="499"/>
                  </a:lnTo>
                  <a:lnTo>
                    <a:pt x="601" y="521"/>
                  </a:lnTo>
                  <a:lnTo>
                    <a:pt x="582" y="540"/>
                  </a:lnTo>
                  <a:lnTo>
                    <a:pt x="576" y="547"/>
                  </a:lnTo>
                  <a:lnTo>
                    <a:pt x="569" y="554"/>
                  </a:lnTo>
                  <a:lnTo>
                    <a:pt x="566" y="559"/>
                  </a:lnTo>
                  <a:lnTo>
                    <a:pt x="565" y="564"/>
                  </a:lnTo>
                  <a:lnTo>
                    <a:pt x="565" y="568"/>
                  </a:lnTo>
                  <a:lnTo>
                    <a:pt x="566" y="572"/>
                  </a:lnTo>
                  <a:lnTo>
                    <a:pt x="568" y="574"/>
                  </a:lnTo>
                  <a:lnTo>
                    <a:pt x="571" y="577"/>
                  </a:lnTo>
                  <a:lnTo>
                    <a:pt x="578" y="584"/>
                  </a:lnTo>
                  <a:lnTo>
                    <a:pt x="585" y="589"/>
                  </a:lnTo>
                  <a:lnTo>
                    <a:pt x="587" y="593"/>
                  </a:lnTo>
                  <a:lnTo>
                    <a:pt x="590" y="596"/>
                  </a:lnTo>
                  <a:lnTo>
                    <a:pt x="591" y="599"/>
                  </a:lnTo>
                  <a:lnTo>
                    <a:pt x="592" y="602"/>
                  </a:lnTo>
                  <a:lnTo>
                    <a:pt x="592" y="607"/>
                  </a:lnTo>
                  <a:lnTo>
                    <a:pt x="590" y="611"/>
                  </a:lnTo>
                  <a:lnTo>
                    <a:pt x="588" y="616"/>
                  </a:lnTo>
                  <a:lnTo>
                    <a:pt x="583" y="621"/>
                  </a:lnTo>
                  <a:lnTo>
                    <a:pt x="572" y="631"/>
                  </a:lnTo>
                  <a:lnTo>
                    <a:pt x="563" y="639"/>
                  </a:lnTo>
                  <a:lnTo>
                    <a:pt x="553" y="645"/>
                  </a:lnTo>
                  <a:lnTo>
                    <a:pt x="544" y="651"/>
                  </a:lnTo>
                  <a:lnTo>
                    <a:pt x="531" y="657"/>
                  </a:lnTo>
                  <a:lnTo>
                    <a:pt x="526" y="659"/>
                  </a:lnTo>
                  <a:lnTo>
                    <a:pt x="526" y="667"/>
                  </a:lnTo>
                  <a:lnTo>
                    <a:pt x="525" y="676"/>
                  </a:lnTo>
                  <a:lnTo>
                    <a:pt x="524" y="683"/>
                  </a:lnTo>
                  <a:lnTo>
                    <a:pt x="522" y="690"/>
                  </a:lnTo>
                  <a:lnTo>
                    <a:pt x="517" y="703"/>
                  </a:lnTo>
                  <a:lnTo>
                    <a:pt x="511" y="714"/>
                  </a:lnTo>
                  <a:lnTo>
                    <a:pt x="504" y="722"/>
                  </a:lnTo>
                  <a:lnTo>
                    <a:pt x="495" y="730"/>
                  </a:lnTo>
                  <a:lnTo>
                    <a:pt x="487" y="737"/>
                  </a:lnTo>
                  <a:lnTo>
                    <a:pt x="477" y="742"/>
                  </a:lnTo>
                  <a:lnTo>
                    <a:pt x="467" y="746"/>
                  </a:lnTo>
                  <a:lnTo>
                    <a:pt x="457" y="749"/>
                  </a:lnTo>
                  <a:lnTo>
                    <a:pt x="447" y="751"/>
                  </a:lnTo>
                  <a:lnTo>
                    <a:pt x="438" y="752"/>
                  </a:lnTo>
                  <a:lnTo>
                    <a:pt x="423" y="753"/>
                  </a:lnTo>
                  <a:lnTo>
                    <a:pt x="413" y="753"/>
                  </a:lnTo>
                  <a:lnTo>
                    <a:pt x="409" y="753"/>
                  </a:lnTo>
                  <a:lnTo>
                    <a:pt x="405" y="750"/>
                  </a:lnTo>
                  <a:lnTo>
                    <a:pt x="401" y="747"/>
                  </a:lnTo>
                  <a:lnTo>
                    <a:pt x="396" y="741"/>
                  </a:lnTo>
                  <a:lnTo>
                    <a:pt x="386" y="729"/>
                  </a:lnTo>
                  <a:lnTo>
                    <a:pt x="378" y="714"/>
                  </a:lnTo>
                  <a:lnTo>
                    <a:pt x="369" y="697"/>
                  </a:lnTo>
                  <a:lnTo>
                    <a:pt x="362" y="682"/>
                  </a:lnTo>
                  <a:lnTo>
                    <a:pt x="358" y="668"/>
                  </a:lnTo>
                  <a:lnTo>
                    <a:pt x="356" y="659"/>
                  </a:lnTo>
                  <a:lnTo>
                    <a:pt x="357" y="652"/>
                  </a:lnTo>
                  <a:lnTo>
                    <a:pt x="359" y="645"/>
                  </a:lnTo>
                  <a:lnTo>
                    <a:pt x="362" y="638"/>
                  </a:lnTo>
                  <a:lnTo>
                    <a:pt x="365" y="631"/>
                  </a:lnTo>
                  <a:lnTo>
                    <a:pt x="369" y="623"/>
                  </a:lnTo>
                  <a:lnTo>
                    <a:pt x="372" y="617"/>
                  </a:lnTo>
                  <a:lnTo>
                    <a:pt x="374" y="609"/>
                  </a:lnTo>
                  <a:lnTo>
                    <a:pt x="375" y="602"/>
                  </a:lnTo>
                  <a:lnTo>
                    <a:pt x="373" y="595"/>
                  </a:lnTo>
                  <a:lnTo>
                    <a:pt x="369" y="586"/>
                  </a:lnTo>
                  <a:lnTo>
                    <a:pt x="363" y="576"/>
                  </a:lnTo>
                  <a:lnTo>
                    <a:pt x="356" y="567"/>
                  </a:lnTo>
                  <a:lnTo>
                    <a:pt x="342" y="552"/>
                  </a:lnTo>
                  <a:lnTo>
                    <a:pt x="337" y="545"/>
                  </a:lnTo>
                  <a:lnTo>
                    <a:pt x="336" y="532"/>
                  </a:lnTo>
                  <a:lnTo>
                    <a:pt x="335" y="521"/>
                  </a:lnTo>
                  <a:lnTo>
                    <a:pt x="331" y="512"/>
                  </a:lnTo>
                  <a:lnTo>
                    <a:pt x="327" y="504"/>
                  </a:lnTo>
                  <a:lnTo>
                    <a:pt x="323" y="499"/>
                  </a:lnTo>
                  <a:lnTo>
                    <a:pt x="316" y="495"/>
                  </a:lnTo>
                  <a:lnTo>
                    <a:pt x="309" y="491"/>
                  </a:lnTo>
                  <a:lnTo>
                    <a:pt x="302" y="489"/>
                  </a:lnTo>
                  <a:lnTo>
                    <a:pt x="293" y="487"/>
                  </a:lnTo>
                  <a:lnTo>
                    <a:pt x="284" y="487"/>
                  </a:lnTo>
                  <a:lnTo>
                    <a:pt x="275" y="487"/>
                  </a:lnTo>
                  <a:lnTo>
                    <a:pt x="265" y="487"/>
                  </a:lnTo>
                  <a:lnTo>
                    <a:pt x="244" y="488"/>
                  </a:lnTo>
                  <a:lnTo>
                    <a:pt x="223" y="489"/>
                  </a:lnTo>
                  <a:lnTo>
                    <a:pt x="214" y="488"/>
                  </a:lnTo>
                  <a:lnTo>
                    <a:pt x="205" y="486"/>
                  </a:lnTo>
                  <a:lnTo>
                    <a:pt x="197" y="481"/>
                  </a:lnTo>
                  <a:lnTo>
                    <a:pt x="190" y="477"/>
                  </a:lnTo>
                  <a:lnTo>
                    <a:pt x="185" y="471"/>
                  </a:lnTo>
                  <a:lnTo>
                    <a:pt x="180" y="465"/>
                  </a:lnTo>
                  <a:lnTo>
                    <a:pt x="177" y="458"/>
                  </a:lnTo>
                  <a:lnTo>
                    <a:pt x="174" y="450"/>
                  </a:lnTo>
                  <a:lnTo>
                    <a:pt x="169" y="437"/>
                  </a:lnTo>
                  <a:lnTo>
                    <a:pt x="167" y="425"/>
                  </a:lnTo>
                  <a:lnTo>
                    <a:pt x="167" y="416"/>
                  </a:lnTo>
                  <a:lnTo>
                    <a:pt x="166" y="413"/>
                  </a:lnTo>
                  <a:lnTo>
                    <a:pt x="167" y="408"/>
                  </a:lnTo>
                  <a:lnTo>
                    <a:pt x="168" y="392"/>
                  </a:lnTo>
                  <a:lnTo>
                    <a:pt x="169" y="381"/>
                  </a:lnTo>
                  <a:lnTo>
                    <a:pt x="172" y="370"/>
                  </a:lnTo>
                  <a:lnTo>
                    <a:pt x="175" y="357"/>
                  </a:lnTo>
                  <a:lnTo>
                    <a:pt x="178" y="344"/>
                  </a:lnTo>
                  <a:lnTo>
                    <a:pt x="184" y="330"/>
                  </a:lnTo>
                  <a:lnTo>
                    <a:pt x="189" y="317"/>
                  </a:lnTo>
                  <a:lnTo>
                    <a:pt x="197" y="305"/>
                  </a:lnTo>
                  <a:lnTo>
                    <a:pt x="207" y="293"/>
                  </a:lnTo>
                  <a:lnTo>
                    <a:pt x="211" y="288"/>
                  </a:lnTo>
                  <a:lnTo>
                    <a:pt x="218" y="282"/>
                  </a:lnTo>
                  <a:lnTo>
                    <a:pt x="223" y="278"/>
                  </a:lnTo>
                  <a:lnTo>
                    <a:pt x="230" y="273"/>
                  </a:lnTo>
                  <a:lnTo>
                    <a:pt x="237" y="270"/>
                  </a:lnTo>
                  <a:lnTo>
                    <a:pt x="244" y="267"/>
                  </a:lnTo>
                  <a:lnTo>
                    <a:pt x="253" y="263"/>
                  </a:lnTo>
                  <a:lnTo>
                    <a:pt x="261" y="261"/>
                  </a:lnTo>
                  <a:lnTo>
                    <a:pt x="277" y="259"/>
                  </a:lnTo>
                  <a:lnTo>
                    <a:pt x="293" y="257"/>
                  </a:lnTo>
                  <a:lnTo>
                    <a:pt x="305" y="256"/>
                  </a:lnTo>
                  <a:lnTo>
                    <a:pt x="316" y="257"/>
                  </a:lnTo>
                  <a:lnTo>
                    <a:pt x="325" y="258"/>
                  </a:lnTo>
                  <a:lnTo>
                    <a:pt x="332" y="259"/>
                  </a:lnTo>
                  <a:lnTo>
                    <a:pt x="339" y="261"/>
                  </a:lnTo>
                  <a:lnTo>
                    <a:pt x="345" y="263"/>
                  </a:lnTo>
                  <a:lnTo>
                    <a:pt x="348" y="267"/>
                  </a:lnTo>
                  <a:lnTo>
                    <a:pt x="351" y="269"/>
                  </a:lnTo>
                  <a:lnTo>
                    <a:pt x="353" y="272"/>
                  </a:lnTo>
                  <a:lnTo>
                    <a:pt x="354" y="274"/>
                  </a:lnTo>
                  <a:lnTo>
                    <a:pt x="356" y="279"/>
                  </a:lnTo>
                  <a:lnTo>
                    <a:pt x="356" y="280"/>
                  </a:lnTo>
                  <a:lnTo>
                    <a:pt x="363" y="286"/>
                  </a:lnTo>
                  <a:lnTo>
                    <a:pt x="372" y="291"/>
                  </a:lnTo>
                  <a:lnTo>
                    <a:pt x="381" y="294"/>
                  </a:lnTo>
                  <a:lnTo>
                    <a:pt x="390" y="296"/>
                  </a:lnTo>
                  <a:lnTo>
                    <a:pt x="401" y="297"/>
                  </a:lnTo>
                  <a:lnTo>
                    <a:pt x="411" y="297"/>
                  </a:lnTo>
                  <a:lnTo>
                    <a:pt x="421" y="296"/>
                  </a:lnTo>
                  <a:lnTo>
                    <a:pt x="432" y="294"/>
                  </a:lnTo>
                  <a:lnTo>
                    <a:pt x="473" y="285"/>
                  </a:lnTo>
                  <a:lnTo>
                    <a:pt x="507" y="280"/>
                  </a:lnTo>
                  <a:lnTo>
                    <a:pt x="510" y="260"/>
                  </a:lnTo>
                  <a:lnTo>
                    <a:pt x="512" y="216"/>
                  </a:lnTo>
                  <a:lnTo>
                    <a:pt x="512" y="205"/>
                  </a:lnTo>
                  <a:lnTo>
                    <a:pt x="511" y="194"/>
                  </a:lnTo>
                  <a:lnTo>
                    <a:pt x="510" y="185"/>
                  </a:lnTo>
                  <a:lnTo>
                    <a:pt x="507" y="176"/>
                  </a:lnTo>
                  <a:lnTo>
                    <a:pt x="504" y="170"/>
                  </a:lnTo>
                  <a:lnTo>
                    <a:pt x="500" y="166"/>
                  </a:lnTo>
                  <a:lnTo>
                    <a:pt x="498" y="165"/>
                  </a:lnTo>
                  <a:lnTo>
                    <a:pt x="495" y="165"/>
                  </a:lnTo>
                  <a:lnTo>
                    <a:pt x="492" y="165"/>
                  </a:lnTo>
                  <a:lnTo>
                    <a:pt x="489" y="166"/>
                  </a:lnTo>
                  <a:lnTo>
                    <a:pt x="481" y="170"/>
                  </a:lnTo>
                  <a:lnTo>
                    <a:pt x="474" y="172"/>
                  </a:lnTo>
                  <a:lnTo>
                    <a:pt x="468" y="174"/>
                  </a:lnTo>
                  <a:lnTo>
                    <a:pt x="461" y="175"/>
                  </a:lnTo>
                  <a:lnTo>
                    <a:pt x="455" y="175"/>
                  </a:lnTo>
                  <a:lnTo>
                    <a:pt x="449" y="174"/>
                  </a:lnTo>
                  <a:lnTo>
                    <a:pt x="444" y="173"/>
                  </a:lnTo>
                  <a:lnTo>
                    <a:pt x="438" y="171"/>
                  </a:lnTo>
                  <a:lnTo>
                    <a:pt x="433" y="168"/>
                  </a:lnTo>
                  <a:lnTo>
                    <a:pt x="428" y="164"/>
                  </a:lnTo>
                  <a:lnTo>
                    <a:pt x="425" y="160"/>
                  </a:lnTo>
                  <a:lnTo>
                    <a:pt x="421" y="155"/>
                  </a:lnTo>
                  <a:lnTo>
                    <a:pt x="418" y="150"/>
                  </a:lnTo>
                  <a:lnTo>
                    <a:pt x="416" y="143"/>
                  </a:lnTo>
                  <a:lnTo>
                    <a:pt x="414" y="137"/>
                  </a:lnTo>
                  <a:lnTo>
                    <a:pt x="413" y="129"/>
                  </a:lnTo>
                  <a:lnTo>
                    <a:pt x="413" y="124"/>
                  </a:lnTo>
                  <a:lnTo>
                    <a:pt x="414" y="118"/>
                  </a:lnTo>
                  <a:lnTo>
                    <a:pt x="415" y="112"/>
                  </a:lnTo>
                  <a:lnTo>
                    <a:pt x="418" y="108"/>
                  </a:lnTo>
                  <a:lnTo>
                    <a:pt x="422" y="103"/>
                  </a:lnTo>
                  <a:lnTo>
                    <a:pt x="425" y="98"/>
                  </a:lnTo>
                  <a:lnTo>
                    <a:pt x="430" y="93"/>
                  </a:lnTo>
                  <a:lnTo>
                    <a:pt x="436" y="88"/>
                  </a:lnTo>
                  <a:lnTo>
                    <a:pt x="448" y="79"/>
                  </a:lnTo>
                  <a:lnTo>
                    <a:pt x="462" y="72"/>
                  </a:lnTo>
                  <a:lnTo>
                    <a:pt x="477" y="64"/>
                  </a:lnTo>
                  <a:lnTo>
                    <a:pt x="493" y="57"/>
                  </a:lnTo>
                  <a:lnTo>
                    <a:pt x="510" y="51"/>
                  </a:lnTo>
                  <a:lnTo>
                    <a:pt x="526" y="45"/>
                  </a:lnTo>
                  <a:lnTo>
                    <a:pt x="543" y="41"/>
                  </a:lnTo>
                  <a:lnTo>
                    <a:pt x="558" y="38"/>
                  </a:lnTo>
                  <a:lnTo>
                    <a:pt x="583" y="32"/>
                  </a:lnTo>
                  <a:lnTo>
                    <a:pt x="601" y="30"/>
                  </a:lnTo>
                  <a:lnTo>
                    <a:pt x="608" y="31"/>
                  </a:lnTo>
                  <a:lnTo>
                    <a:pt x="614" y="31"/>
                  </a:lnTo>
                  <a:lnTo>
                    <a:pt x="594" y="24"/>
                  </a:lnTo>
                  <a:lnTo>
                    <a:pt x="575" y="18"/>
                  </a:lnTo>
                  <a:lnTo>
                    <a:pt x="555" y="12"/>
                  </a:lnTo>
                  <a:lnTo>
                    <a:pt x="535" y="8"/>
                  </a:lnTo>
                  <a:lnTo>
                    <a:pt x="514" y="5"/>
                  </a:lnTo>
                  <a:lnTo>
                    <a:pt x="493" y="2"/>
                  </a:lnTo>
                  <a:lnTo>
                    <a:pt x="472" y="1"/>
                  </a:lnTo>
                  <a:lnTo>
                    <a:pt x="450" y="0"/>
                  </a:lnTo>
                  <a:lnTo>
                    <a:pt x="427" y="1"/>
                  </a:lnTo>
                  <a:lnTo>
                    <a:pt x="405" y="2"/>
                  </a:lnTo>
                  <a:lnTo>
                    <a:pt x="382" y="6"/>
                  </a:lnTo>
                  <a:lnTo>
                    <a:pt x="360" y="9"/>
                  </a:lnTo>
                  <a:lnTo>
                    <a:pt x="338" y="15"/>
                  </a:lnTo>
                  <a:lnTo>
                    <a:pt x="317" y="21"/>
                  </a:lnTo>
                  <a:lnTo>
                    <a:pt x="296" y="28"/>
                  </a:lnTo>
                  <a:lnTo>
                    <a:pt x="275" y="35"/>
                  </a:lnTo>
                  <a:lnTo>
                    <a:pt x="255" y="44"/>
                  </a:lnTo>
                  <a:lnTo>
                    <a:pt x="236" y="55"/>
                  </a:lnTo>
                  <a:lnTo>
                    <a:pt x="217" y="65"/>
                  </a:lnTo>
                  <a:lnTo>
                    <a:pt x="199" y="77"/>
                  </a:lnTo>
                  <a:lnTo>
                    <a:pt x="182" y="89"/>
                  </a:lnTo>
                  <a:lnTo>
                    <a:pt x="164" y="104"/>
                  </a:lnTo>
                  <a:lnTo>
                    <a:pt x="147" y="118"/>
                  </a:lnTo>
                  <a:lnTo>
                    <a:pt x="132" y="132"/>
                  </a:lnTo>
                  <a:lnTo>
                    <a:pt x="118" y="148"/>
                  </a:lnTo>
                  <a:lnTo>
                    <a:pt x="103" y="164"/>
                  </a:lnTo>
                  <a:lnTo>
                    <a:pt x="90" y="182"/>
                  </a:lnTo>
                  <a:lnTo>
                    <a:pt x="77" y="199"/>
                  </a:lnTo>
                  <a:lnTo>
                    <a:pt x="65" y="217"/>
                  </a:lnTo>
                  <a:lnTo>
                    <a:pt x="55" y="236"/>
                  </a:lnTo>
                  <a:lnTo>
                    <a:pt x="45" y="256"/>
                  </a:lnTo>
                  <a:lnTo>
                    <a:pt x="35" y="275"/>
                  </a:lnTo>
                  <a:lnTo>
                    <a:pt x="27" y="296"/>
                  </a:lnTo>
                  <a:lnTo>
                    <a:pt x="21" y="317"/>
                  </a:lnTo>
                  <a:lnTo>
                    <a:pt x="14" y="338"/>
                  </a:lnTo>
                  <a:lnTo>
                    <a:pt x="9" y="360"/>
                  </a:lnTo>
                  <a:lnTo>
                    <a:pt x="5" y="382"/>
                  </a:lnTo>
                  <a:lnTo>
                    <a:pt x="2" y="404"/>
                  </a:lnTo>
                  <a:lnTo>
                    <a:pt x="1" y="427"/>
                  </a:lnTo>
                  <a:lnTo>
                    <a:pt x="0" y="450"/>
                  </a:lnTo>
                  <a:lnTo>
                    <a:pt x="1" y="474"/>
                  </a:lnTo>
                  <a:lnTo>
                    <a:pt x="2" y="497"/>
                  </a:lnTo>
                  <a:lnTo>
                    <a:pt x="5" y="519"/>
                  </a:lnTo>
                  <a:lnTo>
                    <a:pt x="10" y="542"/>
                  </a:lnTo>
                  <a:lnTo>
                    <a:pt x="14" y="563"/>
                  </a:lnTo>
                  <a:lnTo>
                    <a:pt x="21" y="585"/>
                  </a:lnTo>
                  <a:lnTo>
                    <a:pt x="27" y="606"/>
                  </a:lnTo>
                  <a:lnTo>
                    <a:pt x="35" y="626"/>
                  </a:lnTo>
                  <a:lnTo>
                    <a:pt x="45" y="645"/>
                  </a:lnTo>
                  <a:lnTo>
                    <a:pt x="55" y="665"/>
                  </a:lnTo>
                  <a:lnTo>
                    <a:pt x="65" y="684"/>
                  </a:lnTo>
                  <a:lnTo>
                    <a:pt x="77" y="703"/>
                  </a:lnTo>
                  <a:lnTo>
                    <a:pt x="90" y="720"/>
                  </a:lnTo>
                  <a:lnTo>
                    <a:pt x="103" y="737"/>
                  </a:lnTo>
                  <a:lnTo>
                    <a:pt x="118" y="753"/>
                  </a:lnTo>
                  <a:lnTo>
                    <a:pt x="132" y="769"/>
                  </a:lnTo>
                  <a:lnTo>
                    <a:pt x="147" y="784"/>
                  </a:lnTo>
                  <a:lnTo>
                    <a:pt x="164" y="798"/>
                  </a:lnTo>
                  <a:lnTo>
                    <a:pt x="182" y="812"/>
                  </a:lnTo>
                  <a:lnTo>
                    <a:pt x="199" y="824"/>
                  </a:lnTo>
                  <a:lnTo>
                    <a:pt x="217" y="836"/>
                  </a:lnTo>
                  <a:lnTo>
                    <a:pt x="236" y="847"/>
                  </a:lnTo>
                  <a:lnTo>
                    <a:pt x="255" y="857"/>
                  </a:lnTo>
                  <a:lnTo>
                    <a:pt x="275" y="866"/>
                  </a:lnTo>
                  <a:lnTo>
                    <a:pt x="296" y="874"/>
                  </a:lnTo>
                  <a:lnTo>
                    <a:pt x="317" y="881"/>
                  </a:lnTo>
                  <a:lnTo>
                    <a:pt x="338" y="886"/>
                  </a:lnTo>
                  <a:lnTo>
                    <a:pt x="360" y="892"/>
                  </a:lnTo>
                  <a:lnTo>
                    <a:pt x="382" y="896"/>
                  </a:lnTo>
                  <a:lnTo>
                    <a:pt x="405" y="899"/>
                  </a:lnTo>
                  <a:lnTo>
                    <a:pt x="427" y="901"/>
                  </a:lnTo>
                  <a:lnTo>
                    <a:pt x="450" y="901"/>
                  </a:lnTo>
                  <a:lnTo>
                    <a:pt x="473" y="901"/>
                  </a:lnTo>
                  <a:lnTo>
                    <a:pt x="496" y="899"/>
                  </a:lnTo>
                  <a:lnTo>
                    <a:pt x="520" y="896"/>
                  </a:lnTo>
                  <a:lnTo>
                    <a:pt x="542" y="892"/>
                  </a:lnTo>
                  <a:lnTo>
                    <a:pt x="563" y="886"/>
                  </a:lnTo>
                  <a:lnTo>
                    <a:pt x="585" y="881"/>
                  </a:lnTo>
                  <a:lnTo>
                    <a:pt x="605" y="874"/>
                  </a:lnTo>
                  <a:lnTo>
                    <a:pt x="625" y="866"/>
                  </a:lnTo>
                  <a:lnTo>
                    <a:pt x="646" y="857"/>
                  </a:lnTo>
                  <a:lnTo>
                    <a:pt x="665" y="847"/>
                  </a:lnTo>
                  <a:lnTo>
                    <a:pt x="684" y="836"/>
                  </a:lnTo>
                  <a:lnTo>
                    <a:pt x="702" y="824"/>
                  </a:lnTo>
                  <a:lnTo>
                    <a:pt x="720" y="812"/>
                  </a:lnTo>
                  <a:lnTo>
                    <a:pt x="737" y="798"/>
                  </a:lnTo>
                  <a:lnTo>
                    <a:pt x="753" y="784"/>
                  </a:lnTo>
                  <a:lnTo>
                    <a:pt x="768" y="769"/>
                  </a:lnTo>
                  <a:lnTo>
                    <a:pt x="784" y="753"/>
                  </a:lnTo>
                  <a:lnTo>
                    <a:pt x="798" y="737"/>
                  </a:lnTo>
                  <a:lnTo>
                    <a:pt x="811" y="720"/>
                  </a:lnTo>
                  <a:lnTo>
                    <a:pt x="823" y="703"/>
                  </a:lnTo>
                  <a:lnTo>
                    <a:pt x="836" y="684"/>
                  </a:lnTo>
                  <a:lnTo>
                    <a:pt x="847" y="665"/>
                  </a:lnTo>
                  <a:lnTo>
                    <a:pt x="857" y="645"/>
                  </a:lnTo>
                  <a:lnTo>
                    <a:pt x="865" y="626"/>
                  </a:lnTo>
                  <a:lnTo>
                    <a:pt x="874" y="606"/>
                  </a:lnTo>
                  <a:lnTo>
                    <a:pt x="881" y="585"/>
                  </a:lnTo>
                  <a:lnTo>
                    <a:pt x="887" y="563"/>
                  </a:lnTo>
                  <a:lnTo>
                    <a:pt x="892" y="542"/>
                  </a:lnTo>
                  <a:lnTo>
                    <a:pt x="896" y="519"/>
                  </a:lnTo>
                  <a:lnTo>
                    <a:pt x="898" y="497"/>
                  </a:lnTo>
                  <a:lnTo>
                    <a:pt x="901" y="474"/>
                  </a:lnTo>
                  <a:lnTo>
                    <a:pt x="901" y="450"/>
                  </a:lnTo>
                  <a:lnTo>
                    <a:pt x="901" y="428"/>
                  </a:lnTo>
                  <a:lnTo>
                    <a:pt x="899" y="406"/>
                  </a:lnTo>
                  <a:lnTo>
                    <a:pt x="896" y="386"/>
                  </a:lnTo>
                  <a:lnTo>
                    <a:pt x="893" y="365"/>
                  </a:lnTo>
                  <a:lnTo>
                    <a:pt x="888" y="344"/>
                  </a:lnTo>
                  <a:lnTo>
                    <a:pt x="883" y="323"/>
                  </a:lnTo>
                  <a:lnTo>
                    <a:pt x="876" y="303"/>
                  </a:lnTo>
                  <a:lnTo>
                    <a:pt x="869" y="283"/>
                  </a:lnTo>
                  <a:lnTo>
                    <a:pt x="860" y="264"/>
                  </a:lnTo>
                  <a:lnTo>
                    <a:pt x="851" y="246"/>
                  </a:lnTo>
                  <a:lnTo>
                    <a:pt x="841" y="227"/>
                  </a:lnTo>
                  <a:lnTo>
                    <a:pt x="830" y="209"/>
                  </a:lnTo>
                  <a:lnTo>
                    <a:pt x="819" y="192"/>
                  </a:lnTo>
                  <a:lnTo>
                    <a:pt x="807" y="175"/>
                  </a:lnTo>
                  <a:lnTo>
                    <a:pt x="794" y="160"/>
                  </a:lnTo>
                  <a:lnTo>
                    <a:pt x="781" y="144"/>
                  </a:lnTo>
                  <a:lnTo>
                    <a:pt x="781" y="14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1" name="Oval 10"/>
            <p:cNvSpPr/>
            <p:nvPr/>
          </p:nvSpPr>
          <p:spPr>
            <a:xfrm>
              <a:off x="1289406" y="2527902"/>
              <a:ext cx="260620" cy="260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grpSp>
          <p:nvGrpSpPr>
            <p:cNvPr id="83" name="Group 82"/>
            <p:cNvGrpSpPr/>
            <p:nvPr/>
          </p:nvGrpSpPr>
          <p:grpSpPr>
            <a:xfrm>
              <a:off x="1333230" y="2553131"/>
              <a:ext cx="215795" cy="225866"/>
              <a:chOff x="341313" y="5367338"/>
              <a:chExt cx="238125" cy="249238"/>
            </a:xfrm>
            <a:solidFill>
              <a:schemeClr val="bg1"/>
            </a:solidFill>
          </p:grpSpPr>
          <p:sp>
            <p:nvSpPr>
              <p:cNvPr id="84" name="Freeform 4786"/>
              <p:cNvSpPr>
                <a:spLocks/>
              </p:cNvSpPr>
              <p:nvPr/>
            </p:nvSpPr>
            <p:spPr bwMode="auto">
              <a:xfrm>
                <a:off x="341313" y="5487988"/>
                <a:ext cx="238125" cy="69850"/>
              </a:xfrm>
              <a:custGeom>
                <a:avLst/>
                <a:gdLst>
                  <a:gd name="T0" fmla="*/ 0 w 752"/>
                  <a:gd name="T1" fmla="*/ 87 h 221"/>
                  <a:gd name="T2" fmla="*/ 3 w 752"/>
                  <a:gd name="T3" fmla="*/ 98 h 221"/>
                  <a:gd name="T4" fmla="*/ 7 w 752"/>
                  <a:gd name="T5" fmla="*/ 111 h 221"/>
                  <a:gd name="T6" fmla="*/ 17 w 752"/>
                  <a:gd name="T7" fmla="*/ 122 h 221"/>
                  <a:gd name="T8" fmla="*/ 28 w 752"/>
                  <a:gd name="T9" fmla="*/ 135 h 221"/>
                  <a:gd name="T10" fmla="*/ 61 w 752"/>
                  <a:gd name="T11" fmla="*/ 157 h 221"/>
                  <a:gd name="T12" fmla="*/ 105 w 752"/>
                  <a:gd name="T13" fmla="*/ 178 h 221"/>
                  <a:gd name="T14" fmla="*/ 159 w 752"/>
                  <a:gd name="T15" fmla="*/ 195 h 221"/>
                  <a:gd name="T16" fmla="*/ 223 w 752"/>
                  <a:gd name="T17" fmla="*/ 209 h 221"/>
                  <a:gd name="T18" fmla="*/ 296 w 752"/>
                  <a:gd name="T19" fmla="*/ 219 h 221"/>
                  <a:gd name="T20" fmla="*/ 376 w 752"/>
                  <a:gd name="T21" fmla="*/ 221 h 221"/>
                  <a:gd name="T22" fmla="*/ 457 w 752"/>
                  <a:gd name="T23" fmla="*/ 219 h 221"/>
                  <a:gd name="T24" fmla="*/ 530 w 752"/>
                  <a:gd name="T25" fmla="*/ 209 h 221"/>
                  <a:gd name="T26" fmla="*/ 593 w 752"/>
                  <a:gd name="T27" fmla="*/ 195 h 221"/>
                  <a:gd name="T28" fmla="*/ 648 w 752"/>
                  <a:gd name="T29" fmla="*/ 178 h 221"/>
                  <a:gd name="T30" fmla="*/ 692 w 752"/>
                  <a:gd name="T31" fmla="*/ 157 h 221"/>
                  <a:gd name="T32" fmla="*/ 724 w 752"/>
                  <a:gd name="T33" fmla="*/ 135 h 221"/>
                  <a:gd name="T34" fmla="*/ 736 w 752"/>
                  <a:gd name="T35" fmla="*/ 122 h 221"/>
                  <a:gd name="T36" fmla="*/ 745 w 752"/>
                  <a:gd name="T37" fmla="*/ 111 h 221"/>
                  <a:gd name="T38" fmla="*/ 750 w 752"/>
                  <a:gd name="T39" fmla="*/ 98 h 221"/>
                  <a:gd name="T40" fmla="*/ 752 w 752"/>
                  <a:gd name="T41" fmla="*/ 87 h 221"/>
                  <a:gd name="T42" fmla="*/ 739 w 752"/>
                  <a:gd name="T43" fmla="*/ 10 h 221"/>
                  <a:gd name="T44" fmla="*/ 709 w 752"/>
                  <a:gd name="T45" fmla="*/ 31 h 221"/>
                  <a:gd name="T46" fmla="*/ 672 w 752"/>
                  <a:gd name="T47" fmla="*/ 49 h 221"/>
                  <a:gd name="T48" fmla="*/ 629 w 752"/>
                  <a:gd name="T49" fmla="*/ 66 h 221"/>
                  <a:gd name="T50" fmla="*/ 581 w 752"/>
                  <a:gd name="T51" fmla="*/ 80 h 221"/>
                  <a:gd name="T52" fmla="*/ 527 w 752"/>
                  <a:gd name="T53" fmla="*/ 90 h 221"/>
                  <a:gd name="T54" fmla="*/ 469 w 752"/>
                  <a:gd name="T55" fmla="*/ 97 h 221"/>
                  <a:gd name="T56" fmla="*/ 408 w 752"/>
                  <a:gd name="T57" fmla="*/ 100 h 221"/>
                  <a:gd name="T58" fmla="*/ 344 w 752"/>
                  <a:gd name="T59" fmla="*/ 100 h 221"/>
                  <a:gd name="T60" fmla="*/ 283 w 752"/>
                  <a:gd name="T61" fmla="*/ 97 h 221"/>
                  <a:gd name="T62" fmla="*/ 225 w 752"/>
                  <a:gd name="T63" fmla="*/ 90 h 221"/>
                  <a:gd name="T64" fmla="*/ 172 w 752"/>
                  <a:gd name="T65" fmla="*/ 80 h 221"/>
                  <a:gd name="T66" fmla="*/ 123 w 752"/>
                  <a:gd name="T67" fmla="*/ 66 h 221"/>
                  <a:gd name="T68" fmla="*/ 79 w 752"/>
                  <a:gd name="T69" fmla="*/ 49 h 221"/>
                  <a:gd name="T70" fmla="*/ 43 w 752"/>
                  <a:gd name="T71" fmla="*/ 31 h 221"/>
                  <a:gd name="T72" fmla="*/ 13 w 752"/>
                  <a:gd name="T73" fmla="*/ 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221">
                    <a:moveTo>
                      <a:pt x="0" y="0"/>
                    </a:moveTo>
                    <a:lnTo>
                      <a:pt x="0" y="87"/>
                    </a:lnTo>
                    <a:lnTo>
                      <a:pt x="1" y="92"/>
                    </a:lnTo>
                    <a:lnTo>
                      <a:pt x="3" y="98"/>
                    </a:lnTo>
                    <a:lnTo>
                      <a:pt x="5" y="105"/>
                    </a:lnTo>
                    <a:lnTo>
                      <a:pt x="7" y="111"/>
                    </a:lnTo>
                    <a:lnTo>
                      <a:pt x="12" y="117"/>
                    </a:lnTo>
                    <a:lnTo>
                      <a:pt x="17" y="122"/>
                    </a:lnTo>
                    <a:lnTo>
                      <a:pt x="21" y="129"/>
                    </a:lnTo>
                    <a:lnTo>
                      <a:pt x="28" y="135"/>
                    </a:lnTo>
                    <a:lnTo>
                      <a:pt x="42" y="147"/>
                    </a:lnTo>
                    <a:lnTo>
                      <a:pt x="61" y="157"/>
                    </a:lnTo>
                    <a:lnTo>
                      <a:pt x="80" y="169"/>
                    </a:lnTo>
                    <a:lnTo>
                      <a:pt x="105" y="178"/>
                    </a:lnTo>
                    <a:lnTo>
                      <a:pt x="130" y="187"/>
                    </a:lnTo>
                    <a:lnTo>
                      <a:pt x="159" y="195"/>
                    </a:lnTo>
                    <a:lnTo>
                      <a:pt x="189" y="203"/>
                    </a:lnTo>
                    <a:lnTo>
                      <a:pt x="223" y="209"/>
                    </a:lnTo>
                    <a:lnTo>
                      <a:pt x="259" y="215"/>
                    </a:lnTo>
                    <a:lnTo>
                      <a:pt x="296" y="219"/>
                    </a:lnTo>
                    <a:lnTo>
                      <a:pt x="335" y="221"/>
                    </a:lnTo>
                    <a:lnTo>
                      <a:pt x="376" y="221"/>
                    </a:lnTo>
                    <a:lnTo>
                      <a:pt x="417" y="221"/>
                    </a:lnTo>
                    <a:lnTo>
                      <a:pt x="457" y="219"/>
                    </a:lnTo>
                    <a:lnTo>
                      <a:pt x="494" y="214"/>
                    </a:lnTo>
                    <a:lnTo>
                      <a:pt x="530" y="209"/>
                    </a:lnTo>
                    <a:lnTo>
                      <a:pt x="563" y="203"/>
                    </a:lnTo>
                    <a:lnTo>
                      <a:pt x="593" y="195"/>
                    </a:lnTo>
                    <a:lnTo>
                      <a:pt x="622" y="187"/>
                    </a:lnTo>
                    <a:lnTo>
                      <a:pt x="648" y="178"/>
                    </a:lnTo>
                    <a:lnTo>
                      <a:pt x="671" y="169"/>
                    </a:lnTo>
                    <a:lnTo>
                      <a:pt x="692" y="157"/>
                    </a:lnTo>
                    <a:lnTo>
                      <a:pt x="709" y="147"/>
                    </a:lnTo>
                    <a:lnTo>
                      <a:pt x="724" y="135"/>
                    </a:lnTo>
                    <a:lnTo>
                      <a:pt x="731" y="129"/>
                    </a:lnTo>
                    <a:lnTo>
                      <a:pt x="736" y="122"/>
                    </a:lnTo>
                    <a:lnTo>
                      <a:pt x="740" y="117"/>
                    </a:lnTo>
                    <a:lnTo>
                      <a:pt x="745" y="111"/>
                    </a:lnTo>
                    <a:lnTo>
                      <a:pt x="747" y="105"/>
                    </a:lnTo>
                    <a:lnTo>
                      <a:pt x="750" y="98"/>
                    </a:lnTo>
                    <a:lnTo>
                      <a:pt x="751" y="92"/>
                    </a:lnTo>
                    <a:lnTo>
                      <a:pt x="752" y="87"/>
                    </a:lnTo>
                    <a:lnTo>
                      <a:pt x="752" y="0"/>
                    </a:lnTo>
                    <a:lnTo>
                      <a:pt x="739" y="10"/>
                    </a:lnTo>
                    <a:lnTo>
                      <a:pt x="725" y="20"/>
                    </a:lnTo>
                    <a:lnTo>
                      <a:pt x="709" y="31"/>
                    </a:lnTo>
                    <a:lnTo>
                      <a:pt x="692" y="40"/>
                    </a:lnTo>
                    <a:lnTo>
                      <a:pt x="672" y="49"/>
                    </a:lnTo>
                    <a:lnTo>
                      <a:pt x="651" y="58"/>
                    </a:lnTo>
                    <a:lnTo>
                      <a:pt x="629" y="66"/>
                    </a:lnTo>
                    <a:lnTo>
                      <a:pt x="606" y="73"/>
                    </a:lnTo>
                    <a:lnTo>
                      <a:pt x="581" y="80"/>
                    </a:lnTo>
                    <a:lnTo>
                      <a:pt x="555" y="85"/>
                    </a:lnTo>
                    <a:lnTo>
                      <a:pt x="527" y="90"/>
                    </a:lnTo>
                    <a:lnTo>
                      <a:pt x="498" y="93"/>
                    </a:lnTo>
                    <a:lnTo>
                      <a:pt x="469" y="97"/>
                    </a:lnTo>
                    <a:lnTo>
                      <a:pt x="439" y="99"/>
                    </a:lnTo>
                    <a:lnTo>
                      <a:pt x="408" y="100"/>
                    </a:lnTo>
                    <a:lnTo>
                      <a:pt x="376" y="102"/>
                    </a:lnTo>
                    <a:lnTo>
                      <a:pt x="344" y="100"/>
                    </a:lnTo>
                    <a:lnTo>
                      <a:pt x="313" y="99"/>
                    </a:lnTo>
                    <a:lnTo>
                      <a:pt x="283" y="97"/>
                    </a:lnTo>
                    <a:lnTo>
                      <a:pt x="253" y="93"/>
                    </a:lnTo>
                    <a:lnTo>
                      <a:pt x="225" y="90"/>
                    </a:lnTo>
                    <a:lnTo>
                      <a:pt x="197" y="85"/>
                    </a:lnTo>
                    <a:lnTo>
                      <a:pt x="172" y="80"/>
                    </a:lnTo>
                    <a:lnTo>
                      <a:pt x="146" y="73"/>
                    </a:lnTo>
                    <a:lnTo>
                      <a:pt x="123" y="66"/>
                    </a:lnTo>
                    <a:lnTo>
                      <a:pt x="100" y="59"/>
                    </a:lnTo>
                    <a:lnTo>
                      <a:pt x="79" y="49"/>
                    </a:lnTo>
                    <a:lnTo>
                      <a:pt x="61" y="41"/>
                    </a:lnTo>
                    <a:lnTo>
                      <a:pt x="43" y="31"/>
                    </a:lnTo>
                    <a:lnTo>
                      <a:pt x="27" y="22"/>
                    </a:lnTo>
                    <a:lnTo>
                      <a:pt x="13" y="1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85" name="Freeform 4787"/>
              <p:cNvSpPr>
                <a:spLocks/>
              </p:cNvSpPr>
              <p:nvPr/>
            </p:nvSpPr>
            <p:spPr bwMode="auto">
              <a:xfrm>
                <a:off x="341313" y="5535613"/>
                <a:ext cx="238125" cy="80963"/>
              </a:xfrm>
              <a:custGeom>
                <a:avLst/>
                <a:gdLst>
                  <a:gd name="T0" fmla="*/ 0 w 752"/>
                  <a:gd name="T1" fmla="*/ 87 h 253"/>
                  <a:gd name="T2" fmla="*/ 3 w 752"/>
                  <a:gd name="T3" fmla="*/ 104 h 253"/>
                  <a:gd name="T4" fmla="*/ 8 w 752"/>
                  <a:gd name="T5" fmla="*/ 120 h 253"/>
                  <a:gd name="T6" fmla="*/ 18 w 752"/>
                  <a:gd name="T7" fmla="*/ 137 h 253"/>
                  <a:gd name="T8" fmla="*/ 29 w 752"/>
                  <a:gd name="T9" fmla="*/ 152 h 253"/>
                  <a:gd name="T10" fmla="*/ 45 w 752"/>
                  <a:gd name="T11" fmla="*/ 167 h 253"/>
                  <a:gd name="T12" fmla="*/ 64 w 752"/>
                  <a:gd name="T13" fmla="*/ 181 h 253"/>
                  <a:gd name="T14" fmla="*/ 109 w 752"/>
                  <a:gd name="T15" fmla="*/ 205 h 253"/>
                  <a:gd name="T16" fmla="*/ 165 w 752"/>
                  <a:gd name="T17" fmla="*/ 225 h 253"/>
                  <a:gd name="T18" fmla="*/ 228 w 752"/>
                  <a:gd name="T19" fmla="*/ 240 h 253"/>
                  <a:gd name="T20" fmla="*/ 299 w 752"/>
                  <a:gd name="T21" fmla="*/ 249 h 253"/>
                  <a:gd name="T22" fmla="*/ 376 w 752"/>
                  <a:gd name="T23" fmla="*/ 253 h 253"/>
                  <a:gd name="T24" fmla="*/ 453 w 752"/>
                  <a:gd name="T25" fmla="*/ 249 h 253"/>
                  <a:gd name="T26" fmla="*/ 524 w 752"/>
                  <a:gd name="T27" fmla="*/ 240 h 253"/>
                  <a:gd name="T28" fmla="*/ 588 w 752"/>
                  <a:gd name="T29" fmla="*/ 225 h 253"/>
                  <a:gd name="T30" fmla="*/ 643 w 752"/>
                  <a:gd name="T31" fmla="*/ 205 h 253"/>
                  <a:gd name="T32" fmla="*/ 688 w 752"/>
                  <a:gd name="T33" fmla="*/ 181 h 253"/>
                  <a:gd name="T34" fmla="*/ 707 w 752"/>
                  <a:gd name="T35" fmla="*/ 167 h 253"/>
                  <a:gd name="T36" fmla="*/ 723 w 752"/>
                  <a:gd name="T37" fmla="*/ 152 h 253"/>
                  <a:gd name="T38" fmla="*/ 735 w 752"/>
                  <a:gd name="T39" fmla="*/ 137 h 253"/>
                  <a:gd name="T40" fmla="*/ 744 w 752"/>
                  <a:gd name="T41" fmla="*/ 122 h 253"/>
                  <a:gd name="T42" fmla="*/ 750 w 752"/>
                  <a:gd name="T43" fmla="*/ 104 h 253"/>
                  <a:gd name="T44" fmla="*/ 752 w 752"/>
                  <a:gd name="T45" fmla="*/ 87 h 253"/>
                  <a:gd name="T46" fmla="*/ 739 w 752"/>
                  <a:gd name="T47" fmla="*/ 12 h 253"/>
                  <a:gd name="T48" fmla="*/ 709 w 752"/>
                  <a:gd name="T49" fmla="*/ 32 h 253"/>
                  <a:gd name="T50" fmla="*/ 672 w 752"/>
                  <a:gd name="T51" fmla="*/ 51 h 253"/>
                  <a:gd name="T52" fmla="*/ 629 w 752"/>
                  <a:gd name="T53" fmla="*/ 67 h 253"/>
                  <a:gd name="T54" fmla="*/ 581 w 752"/>
                  <a:gd name="T55" fmla="*/ 80 h 253"/>
                  <a:gd name="T56" fmla="*/ 527 w 752"/>
                  <a:gd name="T57" fmla="*/ 90 h 253"/>
                  <a:gd name="T58" fmla="*/ 469 w 752"/>
                  <a:gd name="T59" fmla="*/ 98 h 253"/>
                  <a:gd name="T60" fmla="*/ 408 w 752"/>
                  <a:gd name="T61" fmla="*/ 102 h 253"/>
                  <a:gd name="T62" fmla="*/ 344 w 752"/>
                  <a:gd name="T63" fmla="*/ 102 h 253"/>
                  <a:gd name="T64" fmla="*/ 283 w 752"/>
                  <a:gd name="T65" fmla="*/ 98 h 253"/>
                  <a:gd name="T66" fmla="*/ 225 w 752"/>
                  <a:gd name="T67" fmla="*/ 90 h 253"/>
                  <a:gd name="T68" fmla="*/ 172 w 752"/>
                  <a:gd name="T69" fmla="*/ 80 h 253"/>
                  <a:gd name="T70" fmla="*/ 123 w 752"/>
                  <a:gd name="T71" fmla="*/ 67 h 253"/>
                  <a:gd name="T72" fmla="*/ 79 w 752"/>
                  <a:gd name="T73" fmla="*/ 51 h 253"/>
                  <a:gd name="T74" fmla="*/ 43 w 752"/>
                  <a:gd name="T75" fmla="*/ 32 h 253"/>
                  <a:gd name="T76" fmla="*/ 13 w 752"/>
                  <a:gd name="T77" fmla="*/ 1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2" h="253">
                    <a:moveTo>
                      <a:pt x="0" y="0"/>
                    </a:moveTo>
                    <a:lnTo>
                      <a:pt x="0" y="87"/>
                    </a:lnTo>
                    <a:lnTo>
                      <a:pt x="1" y="96"/>
                    </a:lnTo>
                    <a:lnTo>
                      <a:pt x="3" y="104"/>
                    </a:lnTo>
                    <a:lnTo>
                      <a:pt x="5" y="112"/>
                    </a:lnTo>
                    <a:lnTo>
                      <a:pt x="8" y="120"/>
                    </a:lnTo>
                    <a:lnTo>
                      <a:pt x="12" y="129"/>
                    </a:lnTo>
                    <a:lnTo>
                      <a:pt x="18" y="137"/>
                    </a:lnTo>
                    <a:lnTo>
                      <a:pt x="23" y="145"/>
                    </a:lnTo>
                    <a:lnTo>
                      <a:pt x="29" y="152"/>
                    </a:lnTo>
                    <a:lnTo>
                      <a:pt x="37" y="160"/>
                    </a:lnTo>
                    <a:lnTo>
                      <a:pt x="45" y="167"/>
                    </a:lnTo>
                    <a:lnTo>
                      <a:pt x="55" y="174"/>
                    </a:lnTo>
                    <a:lnTo>
                      <a:pt x="64" y="181"/>
                    </a:lnTo>
                    <a:lnTo>
                      <a:pt x="85" y="193"/>
                    </a:lnTo>
                    <a:lnTo>
                      <a:pt x="109" y="205"/>
                    </a:lnTo>
                    <a:lnTo>
                      <a:pt x="136" y="215"/>
                    </a:lnTo>
                    <a:lnTo>
                      <a:pt x="165" y="225"/>
                    </a:lnTo>
                    <a:lnTo>
                      <a:pt x="196" y="233"/>
                    </a:lnTo>
                    <a:lnTo>
                      <a:pt x="228" y="240"/>
                    </a:lnTo>
                    <a:lnTo>
                      <a:pt x="263" y="246"/>
                    </a:lnTo>
                    <a:lnTo>
                      <a:pt x="299" y="249"/>
                    </a:lnTo>
                    <a:lnTo>
                      <a:pt x="337" y="251"/>
                    </a:lnTo>
                    <a:lnTo>
                      <a:pt x="376" y="253"/>
                    </a:lnTo>
                    <a:lnTo>
                      <a:pt x="415" y="251"/>
                    </a:lnTo>
                    <a:lnTo>
                      <a:pt x="453" y="249"/>
                    </a:lnTo>
                    <a:lnTo>
                      <a:pt x="489" y="246"/>
                    </a:lnTo>
                    <a:lnTo>
                      <a:pt x="524" y="240"/>
                    </a:lnTo>
                    <a:lnTo>
                      <a:pt x="556" y="233"/>
                    </a:lnTo>
                    <a:lnTo>
                      <a:pt x="588" y="225"/>
                    </a:lnTo>
                    <a:lnTo>
                      <a:pt x="617" y="215"/>
                    </a:lnTo>
                    <a:lnTo>
                      <a:pt x="643" y="205"/>
                    </a:lnTo>
                    <a:lnTo>
                      <a:pt x="666" y="193"/>
                    </a:lnTo>
                    <a:lnTo>
                      <a:pt x="688" y="181"/>
                    </a:lnTo>
                    <a:lnTo>
                      <a:pt x="698" y="174"/>
                    </a:lnTo>
                    <a:lnTo>
                      <a:pt x="707" y="167"/>
                    </a:lnTo>
                    <a:lnTo>
                      <a:pt x="715" y="160"/>
                    </a:lnTo>
                    <a:lnTo>
                      <a:pt x="723" y="152"/>
                    </a:lnTo>
                    <a:lnTo>
                      <a:pt x="729" y="145"/>
                    </a:lnTo>
                    <a:lnTo>
                      <a:pt x="735" y="137"/>
                    </a:lnTo>
                    <a:lnTo>
                      <a:pt x="740" y="129"/>
                    </a:lnTo>
                    <a:lnTo>
                      <a:pt x="744" y="122"/>
                    </a:lnTo>
                    <a:lnTo>
                      <a:pt x="747" y="112"/>
                    </a:lnTo>
                    <a:lnTo>
                      <a:pt x="750" y="104"/>
                    </a:lnTo>
                    <a:lnTo>
                      <a:pt x="751" y="96"/>
                    </a:lnTo>
                    <a:lnTo>
                      <a:pt x="752" y="87"/>
                    </a:lnTo>
                    <a:lnTo>
                      <a:pt x="752" y="0"/>
                    </a:lnTo>
                    <a:lnTo>
                      <a:pt x="739" y="12"/>
                    </a:lnTo>
                    <a:lnTo>
                      <a:pt x="725" y="22"/>
                    </a:lnTo>
                    <a:lnTo>
                      <a:pt x="709" y="32"/>
                    </a:lnTo>
                    <a:lnTo>
                      <a:pt x="692" y="42"/>
                    </a:lnTo>
                    <a:lnTo>
                      <a:pt x="672" y="51"/>
                    </a:lnTo>
                    <a:lnTo>
                      <a:pt x="651" y="59"/>
                    </a:lnTo>
                    <a:lnTo>
                      <a:pt x="629" y="67"/>
                    </a:lnTo>
                    <a:lnTo>
                      <a:pt x="606" y="74"/>
                    </a:lnTo>
                    <a:lnTo>
                      <a:pt x="581" y="80"/>
                    </a:lnTo>
                    <a:lnTo>
                      <a:pt x="555" y="86"/>
                    </a:lnTo>
                    <a:lnTo>
                      <a:pt x="527" y="90"/>
                    </a:lnTo>
                    <a:lnTo>
                      <a:pt x="498" y="95"/>
                    </a:lnTo>
                    <a:lnTo>
                      <a:pt x="469" y="98"/>
                    </a:lnTo>
                    <a:lnTo>
                      <a:pt x="439" y="101"/>
                    </a:lnTo>
                    <a:lnTo>
                      <a:pt x="408" y="102"/>
                    </a:lnTo>
                    <a:lnTo>
                      <a:pt x="376" y="102"/>
                    </a:lnTo>
                    <a:lnTo>
                      <a:pt x="344" y="102"/>
                    </a:lnTo>
                    <a:lnTo>
                      <a:pt x="313" y="101"/>
                    </a:lnTo>
                    <a:lnTo>
                      <a:pt x="283" y="98"/>
                    </a:lnTo>
                    <a:lnTo>
                      <a:pt x="253" y="95"/>
                    </a:lnTo>
                    <a:lnTo>
                      <a:pt x="225" y="90"/>
                    </a:lnTo>
                    <a:lnTo>
                      <a:pt x="197" y="86"/>
                    </a:lnTo>
                    <a:lnTo>
                      <a:pt x="172" y="80"/>
                    </a:lnTo>
                    <a:lnTo>
                      <a:pt x="146" y="74"/>
                    </a:lnTo>
                    <a:lnTo>
                      <a:pt x="123" y="67"/>
                    </a:lnTo>
                    <a:lnTo>
                      <a:pt x="100" y="59"/>
                    </a:lnTo>
                    <a:lnTo>
                      <a:pt x="79" y="51"/>
                    </a:lnTo>
                    <a:lnTo>
                      <a:pt x="61" y="42"/>
                    </a:lnTo>
                    <a:lnTo>
                      <a:pt x="43" y="32"/>
                    </a:lnTo>
                    <a:lnTo>
                      <a:pt x="27" y="22"/>
                    </a:lnTo>
                    <a:lnTo>
                      <a:pt x="1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86" name="Freeform 4788"/>
              <p:cNvSpPr>
                <a:spLocks/>
              </p:cNvSpPr>
              <p:nvPr/>
            </p:nvSpPr>
            <p:spPr bwMode="auto">
              <a:xfrm>
                <a:off x="341313" y="5440363"/>
                <a:ext cx="238125" cy="69850"/>
              </a:xfrm>
              <a:custGeom>
                <a:avLst/>
                <a:gdLst>
                  <a:gd name="T0" fmla="*/ 0 w 752"/>
                  <a:gd name="T1" fmla="*/ 87 h 222"/>
                  <a:gd name="T2" fmla="*/ 3 w 752"/>
                  <a:gd name="T3" fmla="*/ 100 h 222"/>
                  <a:gd name="T4" fmla="*/ 7 w 752"/>
                  <a:gd name="T5" fmla="*/ 111 h 222"/>
                  <a:gd name="T6" fmla="*/ 17 w 752"/>
                  <a:gd name="T7" fmla="*/ 124 h 222"/>
                  <a:gd name="T8" fmla="*/ 28 w 752"/>
                  <a:gd name="T9" fmla="*/ 136 h 222"/>
                  <a:gd name="T10" fmla="*/ 61 w 752"/>
                  <a:gd name="T11" fmla="*/ 159 h 222"/>
                  <a:gd name="T12" fmla="*/ 105 w 752"/>
                  <a:gd name="T13" fmla="*/ 180 h 222"/>
                  <a:gd name="T14" fmla="*/ 159 w 752"/>
                  <a:gd name="T15" fmla="*/ 197 h 222"/>
                  <a:gd name="T16" fmla="*/ 223 w 752"/>
                  <a:gd name="T17" fmla="*/ 210 h 222"/>
                  <a:gd name="T18" fmla="*/ 296 w 752"/>
                  <a:gd name="T19" fmla="*/ 219 h 222"/>
                  <a:gd name="T20" fmla="*/ 376 w 752"/>
                  <a:gd name="T21" fmla="*/ 222 h 222"/>
                  <a:gd name="T22" fmla="*/ 457 w 752"/>
                  <a:gd name="T23" fmla="*/ 219 h 222"/>
                  <a:gd name="T24" fmla="*/ 530 w 752"/>
                  <a:gd name="T25" fmla="*/ 210 h 222"/>
                  <a:gd name="T26" fmla="*/ 593 w 752"/>
                  <a:gd name="T27" fmla="*/ 197 h 222"/>
                  <a:gd name="T28" fmla="*/ 648 w 752"/>
                  <a:gd name="T29" fmla="*/ 180 h 222"/>
                  <a:gd name="T30" fmla="*/ 692 w 752"/>
                  <a:gd name="T31" fmla="*/ 159 h 222"/>
                  <a:gd name="T32" fmla="*/ 724 w 752"/>
                  <a:gd name="T33" fmla="*/ 136 h 222"/>
                  <a:gd name="T34" fmla="*/ 736 w 752"/>
                  <a:gd name="T35" fmla="*/ 124 h 222"/>
                  <a:gd name="T36" fmla="*/ 745 w 752"/>
                  <a:gd name="T37" fmla="*/ 111 h 222"/>
                  <a:gd name="T38" fmla="*/ 750 w 752"/>
                  <a:gd name="T39" fmla="*/ 100 h 222"/>
                  <a:gd name="T40" fmla="*/ 752 w 752"/>
                  <a:gd name="T41" fmla="*/ 87 h 222"/>
                  <a:gd name="T42" fmla="*/ 739 w 752"/>
                  <a:gd name="T43" fmla="*/ 12 h 222"/>
                  <a:gd name="T44" fmla="*/ 709 w 752"/>
                  <a:gd name="T45" fmla="*/ 33 h 222"/>
                  <a:gd name="T46" fmla="*/ 672 w 752"/>
                  <a:gd name="T47" fmla="*/ 51 h 222"/>
                  <a:gd name="T48" fmla="*/ 629 w 752"/>
                  <a:gd name="T49" fmla="*/ 66 h 222"/>
                  <a:gd name="T50" fmla="*/ 581 w 752"/>
                  <a:gd name="T51" fmla="*/ 80 h 222"/>
                  <a:gd name="T52" fmla="*/ 527 w 752"/>
                  <a:gd name="T53" fmla="*/ 90 h 222"/>
                  <a:gd name="T54" fmla="*/ 469 w 752"/>
                  <a:gd name="T55" fmla="*/ 97 h 222"/>
                  <a:gd name="T56" fmla="*/ 408 w 752"/>
                  <a:gd name="T57" fmla="*/ 102 h 222"/>
                  <a:gd name="T58" fmla="*/ 344 w 752"/>
                  <a:gd name="T59" fmla="*/ 102 h 222"/>
                  <a:gd name="T60" fmla="*/ 283 w 752"/>
                  <a:gd name="T61" fmla="*/ 97 h 222"/>
                  <a:gd name="T62" fmla="*/ 225 w 752"/>
                  <a:gd name="T63" fmla="*/ 90 h 222"/>
                  <a:gd name="T64" fmla="*/ 172 w 752"/>
                  <a:gd name="T65" fmla="*/ 80 h 222"/>
                  <a:gd name="T66" fmla="*/ 123 w 752"/>
                  <a:gd name="T67" fmla="*/ 66 h 222"/>
                  <a:gd name="T68" fmla="*/ 79 w 752"/>
                  <a:gd name="T69" fmla="*/ 51 h 222"/>
                  <a:gd name="T70" fmla="*/ 43 w 752"/>
                  <a:gd name="T71" fmla="*/ 33 h 222"/>
                  <a:gd name="T72" fmla="*/ 13 w 752"/>
                  <a:gd name="T73" fmla="*/ 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222">
                    <a:moveTo>
                      <a:pt x="0" y="0"/>
                    </a:moveTo>
                    <a:lnTo>
                      <a:pt x="0" y="87"/>
                    </a:lnTo>
                    <a:lnTo>
                      <a:pt x="1" y="93"/>
                    </a:lnTo>
                    <a:lnTo>
                      <a:pt x="3" y="100"/>
                    </a:lnTo>
                    <a:lnTo>
                      <a:pt x="5" y="105"/>
                    </a:lnTo>
                    <a:lnTo>
                      <a:pt x="7" y="111"/>
                    </a:lnTo>
                    <a:lnTo>
                      <a:pt x="12" y="117"/>
                    </a:lnTo>
                    <a:lnTo>
                      <a:pt x="17" y="124"/>
                    </a:lnTo>
                    <a:lnTo>
                      <a:pt x="21" y="130"/>
                    </a:lnTo>
                    <a:lnTo>
                      <a:pt x="28" y="136"/>
                    </a:lnTo>
                    <a:lnTo>
                      <a:pt x="42" y="147"/>
                    </a:lnTo>
                    <a:lnTo>
                      <a:pt x="61" y="159"/>
                    </a:lnTo>
                    <a:lnTo>
                      <a:pt x="80" y="169"/>
                    </a:lnTo>
                    <a:lnTo>
                      <a:pt x="105" y="180"/>
                    </a:lnTo>
                    <a:lnTo>
                      <a:pt x="130" y="188"/>
                    </a:lnTo>
                    <a:lnTo>
                      <a:pt x="159" y="197"/>
                    </a:lnTo>
                    <a:lnTo>
                      <a:pt x="189" y="204"/>
                    </a:lnTo>
                    <a:lnTo>
                      <a:pt x="223" y="210"/>
                    </a:lnTo>
                    <a:lnTo>
                      <a:pt x="259" y="215"/>
                    </a:lnTo>
                    <a:lnTo>
                      <a:pt x="296" y="219"/>
                    </a:lnTo>
                    <a:lnTo>
                      <a:pt x="335" y="221"/>
                    </a:lnTo>
                    <a:lnTo>
                      <a:pt x="376" y="222"/>
                    </a:lnTo>
                    <a:lnTo>
                      <a:pt x="417" y="221"/>
                    </a:lnTo>
                    <a:lnTo>
                      <a:pt x="457" y="219"/>
                    </a:lnTo>
                    <a:lnTo>
                      <a:pt x="494" y="215"/>
                    </a:lnTo>
                    <a:lnTo>
                      <a:pt x="530" y="210"/>
                    </a:lnTo>
                    <a:lnTo>
                      <a:pt x="563" y="204"/>
                    </a:lnTo>
                    <a:lnTo>
                      <a:pt x="593" y="197"/>
                    </a:lnTo>
                    <a:lnTo>
                      <a:pt x="622" y="188"/>
                    </a:lnTo>
                    <a:lnTo>
                      <a:pt x="648" y="180"/>
                    </a:lnTo>
                    <a:lnTo>
                      <a:pt x="671" y="169"/>
                    </a:lnTo>
                    <a:lnTo>
                      <a:pt x="692" y="159"/>
                    </a:lnTo>
                    <a:lnTo>
                      <a:pt x="709" y="147"/>
                    </a:lnTo>
                    <a:lnTo>
                      <a:pt x="724" y="136"/>
                    </a:lnTo>
                    <a:lnTo>
                      <a:pt x="731" y="130"/>
                    </a:lnTo>
                    <a:lnTo>
                      <a:pt x="736" y="124"/>
                    </a:lnTo>
                    <a:lnTo>
                      <a:pt x="740" y="117"/>
                    </a:lnTo>
                    <a:lnTo>
                      <a:pt x="745" y="111"/>
                    </a:lnTo>
                    <a:lnTo>
                      <a:pt x="747" y="105"/>
                    </a:lnTo>
                    <a:lnTo>
                      <a:pt x="750" y="100"/>
                    </a:lnTo>
                    <a:lnTo>
                      <a:pt x="751" y="93"/>
                    </a:lnTo>
                    <a:lnTo>
                      <a:pt x="752" y="87"/>
                    </a:lnTo>
                    <a:lnTo>
                      <a:pt x="752" y="0"/>
                    </a:lnTo>
                    <a:lnTo>
                      <a:pt x="739" y="12"/>
                    </a:lnTo>
                    <a:lnTo>
                      <a:pt x="725" y="22"/>
                    </a:lnTo>
                    <a:lnTo>
                      <a:pt x="709" y="33"/>
                    </a:lnTo>
                    <a:lnTo>
                      <a:pt x="692" y="42"/>
                    </a:lnTo>
                    <a:lnTo>
                      <a:pt x="672" y="51"/>
                    </a:lnTo>
                    <a:lnTo>
                      <a:pt x="651" y="59"/>
                    </a:lnTo>
                    <a:lnTo>
                      <a:pt x="629" y="66"/>
                    </a:lnTo>
                    <a:lnTo>
                      <a:pt x="606" y="74"/>
                    </a:lnTo>
                    <a:lnTo>
                      <a:pt x="581" y="80"/>
                    </a:lnTo>
                    <a:lnTo>
                      <a:pt x="555" y="86"/>
                    </a:lnTo>
                    <a:lnTo>
                      <a:pt x="527" y="90"/>
                    </a:lnTo>
                    <a:lnTo>
                      <a:pt x="498" y="95"/>
                    </a:lnTo>
                    <a:lnTo>
                      <a:pt x="469" y="97"/>
                    </a:lnTo>
                    <a:lnTo>
                      <a:pt x="439" y="100"/>
                    </a:lnTo>
                    <a:lnTo>
                      <a:pt x="408" y="102"/>
                    </a:lnTo>
                    <a:lnTo>
                      <a:pt x="376" y="102"/>
                    </a:lnTo>
                    <a:lnTo>
                      <a:pt x="344" y="102"/>
                    </a:lnTo>
                    <a:lnTo>
                      <a:pt x="313" y="100"/>
                    </a:lnTo>
                    <a:lnTo>
                      <a:pt x="283" y="97"/>
                    </a:lnTo>
                    <a:lnTo>
                      <a:pt x="253" y="95"/>
                    </a:lnTo>
                    <a:lnTo>
                      <a:pt x="225" y="90"/>
                    </a:lnTo>
                    <a:lnTo>
                      <a:pt x="197" y="86"/>
                    </a:lnTo>
                    <a:lnTo>
                      <a:pt x="172" y="80"/>
                    </a:lnTo>
                    <a:lnTo>
                      <a:pt x="146" y="74"/>
                    </a:lnTo>
                    <a:lnTo>
                      <a:pt x="123" y="66"/>
                    </a:lnTo>
                    <a:lnTo>
                      <a:pt x="100" y="59"/>
                    </a:lnTo>
                    <a:lnTo>
                      <a:pt x="79" y="51"/>
                    </a:lnTo>
                    <a:lnTo>
                      <a:pt x="61" y="42"/>
                    </a:lnTo>
                    <a:lnTo>
                      <a:pt x="43" y="33"/>
                    </a:lnTo>
                    <a:lnTo>
                      <a:pt x="27" y="22"/>
                    </a:lnTo>
                    <a:lnTo>
                      <a:pt x="1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87" name="Freeform 4789"/>
              <p:cNvSpPr>
                <a:spLocks/>
              </p:cNvSpPr>
              <p:nvPr/>
            </p:nvSpPr>
            <p:spPr bwMode="auto">
              <a:xfrm>
                <a:off x="341313" y="5367338"/>
                <a:ext cx="238125" cy="95250"/>
              </a:xfrm>
              <a:custGeom>
                <a:avLst/>
                <a:gdLst>
                  <a:gd name="T0" fmla="*/ 417 w 752"/>
                  <a:gd name="T1" fmla="*/ 299 h 300"/>
                  <a:gd name="T2" fmla="*/ 494 w 752"/>
                  <a:gd name="T3" fmla="*/ 293 h 300"/>
                  <a:gd name="T4" fmla="*/ 563 w 752"/>
                  <a:gd name="T5" fmla="*/ 281 h 300"/>
                  <a:gd name="T6" fmla="*/ 622 w 752"/>
                  <a:gd name="T7" fmla="*/ 266 h 300"/>
                  <a:gd name="T8" fmla="*/ 671 w 752"/>
                  <a:gd name="T9" fmla="*/ 247 h 300"/>
                  <a:gd name="T10" fmla="*/ 709 w 752"/>
                  <a:gd name="T11" fmla="*/ 225 h 300"/>
                  <a:gd name="T12" fmla="*/ 731 w 752"/>
                  <a:gd name="T13" fmla="*/ 207 h 300"/>
                  <a:gd name="T14" fmla="*/ 740 w 752"/>
                  <a:gd name="T15" fmla="*/ 196 h 300"/>
                  <a:gd name="T16" fmla="*/ 747 w 752"/>
                  <a:gd name="T17" fmla="*/ 183 h 300"/>
                  <a:gd name="T18" fmla="*/ 751 w 752"/>
                  <a:gd name="T19" fmla="*/ 171 h 300"/>
                  <a:gd name="T20" fmla="*/ 751 w 752"/>
                  <a:gd name="T21" fmla="*/ 156 h 300"/>
                  <a:gd name="T22" fmla="*/ 747 w 752"/>
                  <a:gd name="T23" fmla="*/ 139 h 300"/>
                  <a:gd name="T24" fmla="*/ 740 w 752"/>
                  <a:gd name="T25" fmla="*/ 123 h 300"/>
                  <a:gd name="T26" fmla="*/ 729 w 752"/>
                  <a:gd name="T27" fmla="*/ 108 h 300"/>
                  <a:gd name="T28" fmla="*/ 715 w 752"/>
                  <a:gd name="T29" fmla="*/ 93 h 300"/>
                  <a:gd name="T30" fmla="*/ 698 w 752"/>
                  <a:gd name="T31" fmla="*/ 79 h 300"/>
                  <a:gd name="T32" fmla="*/ 666 w 752"/>
                  <a:gd name="T33" fmla="*/ 59 h 300"/>
                  <a:gd name="T34" fmla="*/ 617 w 752"/>
                  <a:gd name="T35" fmla="*/ 37 h 300"/>
                  <a:gd name="T36" fmla="*/ 556 w 752"/>
                  <a:gd name="T37" fmla="*/ 20 h 300"/>
                  <a:gd name="T38" fmla="*/ 489 w 752"/>
                  <a:gd name="T39" fmla="*/ 7 h 300"/>
                  <a:gd name="T40" fmla="*/ 415 w 752"/>
                  <a:gd name="T41" fmla="*/ 0 h 300"/>
                  <a:gd name="T42" fmla="*/ 337 w 752"/>
                  <a:gd name="T43" fmla="*/ 0 h 300"/>
                  <a:gd name="T44" fmla="*/ 263 w 752"/>
                  <a:gd name="T45" fmla="*/ 7 h 300"/>
                  <a:gd name="T46" fmla="*/ 196 w 752"/>
                  <a:gd name="T47" fmla="*/ 20 h 300"/>
                  <a:gd name="T48" fmla="*/ 136 w 752"/>
                  <a:gd name="T49" fmla="*/ 37 h 300"/>
                  <a:gd name="T50" fmla="*/ 85 w 752"/>
                  <a:gd name="T51" fmla="*/ 59 h 300"/>
                  <a:gd name="T52" fmla="*/ 55 w 752"/>
                  <a:gd name="T53" fmla="*/ 79 h 300"/>
                  <a:gd name="T54" fmla="*/ 37 w 752"/>
                  <a:gd name="T55" fmla="*/ 93 h 300"/>
                  <a:gd name="T56" fmla="*/ 23 w 752"/>
                  <a:gd name="T57" fmla="*/ 108 h 300"/>
                  <a:gd name="T58" fmla="*/ 12 w 752"/>
                  <a:gd name="T59" fmla="*/ 123 h 300"/>
                  <a:gd name="T60" fmla="*/ 5 w 752"/>
                  <a:gd name="T61" fmla="*/ 139 h 300"/>
                  <a:gd name="T62" fmla="*/ 1 w 752"/>
                  <a:gd name="T63" fmla="*/ 156 h 300"/>
                  <a:gd name="T64" fmla="*/ 1 w 752"/>
                  <a:gd name="T65" fmla="*/ 171 h 300"/>
                  <a:gd name="T66" fmla="*/ 5 w 752"/>
                  <a:gd name="T67" fmla="*/ 183 h 300"/>
                  <a:gd name="T68" fmla="*/ 12 w 752"/>
                  <a:gd name="T69" fmla="*/ 196 h 300"/>
                  <a:gd name="T70" fmla="*/ 21 w 752"/>
                  <a:gd name="T71" fmla="*/ 207 h 300"/>
                  <a:gd name="T72" fmla="*/ 42 w 752"/>
                  <a:gd name="T73" fmla="*/ 225 h 300"/>
                  <a:gd name="T74" fmla="*/ 80 w 752"/>
                  <a:gd name="T75" fmla="*/ 247 h 300"/>
                  <a:gd name="T76" fmla="*/ 130 w 752"/>
                  <a:gd name="T77" fmla="*/ 266 h 300"/>
                  <a:gd name="T78" fmla="*/ 189 w 752"/>
                  <a:gd name="T79" fmla="*/ 281 h 300"/>
                  <a:gd name="T80" fmla="*/ 259 w 752"/>
                  <a:gd name="T81" fmla="*/ 293 h 300"/>
                  <a:gd name="T82" fmla="*/ 335 w 752"/>
                  <a:gd name="T83"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2" h="300">
                    <a:moveTo>
                      <a:pt x="376" y="300"/>
                    </a:moveTo>
                    <a:lnTo>
                      <a:pt x="417" y="299"/>
                    </a:lnTo>
                    <a:lnTo>
                      <a:pt x="457" y="296"/>
                    </a:lnTo>
                    <a:lnTo>
                      <a:pt x="494" y="293"/>
                    </a:lnTo>
                    <a:lnTo>
                      <a:pt x="530" y="288"/>
                    </a:lnTo>
                    <a:lnTo>
                      <a:pt x="563" y="281"/>
                    </a:lnTo>
                    <a:lnTo>
                      <a:pt x="593" y="274"/>
                    </a:lnTo>
                    <a:lnTo>
                      <a:pt x="622" y="266"/>
                    </a:lnTo>
                    <a:lnTo>
                      <a:pt x="648" y="257"/>
                    </a:lnTo>
                    <a:lnTo>
                      <a:pt x="671" y="247"/>
                    </a:lnTo>
                    <a:lnTo>
                      <a:pt x="692" y="236"/>
                    </a:lnTo>
                    <a:lnTo>
                      <a:pt x="709" y="225"/>
                    </a:lnTo>
                    <a:lnTo>
                      <a:pt x="724" y="213"/>
                    </a:lnTo>
                    <a:lnTo>
                      <a:pt x="731" y="207"/>
                    </a:lnTo>
                    <a:lnTo>
                      <a:pt x="736" y="201"/>
                    </a:lnTo>
                    <a:lnTo>
                      <a:pt x="740" y="196"/>
                    </a:lnTo>
                    <a:lnTo>
                      <a:pt x="745" y="190"/>
                    </a:lnTo>
                    <a:lnTo>
                      <a:pt x="747" y="183"/>
                    </a:lnTo>
                    <a:lnTo>
                      <a:pt x="750" y="177"/>
                    </a:lnTo>
                    <a:lnTo>
                      <a:pt x="751" y="171"/>
                    </a:lnTo>
                    <a:lnTo>
                      <a:pt x="752" y="164"/>
                    </a:lnTo>
                    <a:lnTo>
                      <a:pt x="751" y="156"/>
                    </a:lnTo>
                    <a:lnTo>
                      <a:pt x="750" y="148"/>
                    </a:lnTo>
                    <a:lnTo>
                      <a:pt x="747" y="139"/>
                    </a:lnTo>
                    <a:lnTo>
                      <a:pt x="744" y="131"/>
                    </a:lnTo>
                    <a:lnTo>
                      <a:pt x="740" y="123"/>
                    </a:lnTo>
                    <a:lnTo>
                      <a:pt x="735" y="115"/>
                    </a:lnTo>
                    <a:lnTo>
                      <a:pt x="729" y="108"/>
                    </a:lnTo>
                    <a:lnTo>
                      <a:pt x="723" y="100"/>
                    </a:lnTo>
                    <a:lnTo>
                      <a:pt x="715" y="93"/>
                    </a:lnTo>
                    <a:lnTo>
                      <a:pt x="707" y="86"/>
                    </a:lnTo>
                    <a:lnTo>
                      <a:pt x="698" y="79"/>
                    </a:lnTo>
                    <a:lnTo>
                      <a:pt x="688" y="72"/>
                    </a:lnTo>
                    <a:lnTo>
                      <a:pt x="666" y="59"/>
                    </a:lnTo>
                    <a:lnTo>
                      <a:pt x="643" y="47"/>
                    </a:lnTo>
                    <a:lnTo>
                      <a:pt x="617" y="37"/>
                    </a:lnTo>
                    <a:lnTo>
                      <a:pt x="588" y="28"/>
                    </a:lnTo>
                    <a:lnTo>
                      <a:pt x="556" y="20"/>
                    </a:lnTo>
                    <a:lnTo>
                      <a:pt x="524" y="13"/>
                    </a:lnTo>
                    <a:lnTo>
                      <a:pt x="489" y="7"/>
                    </a:lnTo>
                    <a:lnTo>
                      <a:pt x="453" y="3"/>
                    </a:lnTo>
                    <a:lnTo>
                      <a:pt x="415" y="0"/>
                    </a:lnTo>
                    <a:lnTo>
                      <a:pt x="376" y="0"/>
                    </a:lnTo>
                    <a:lnTo>
                      <a:pt x="337" y="0"/>
                    </a:lnTo>
                    <a:lnTo>
                      <a:pt x="299" y="3"/>
                    </a:lnTo>
                    <a:lnTo>
                      <a:pt x="263" y="7"/>
                    </a:lnTo>
                    <a:lnTo>
                      <a:pt x="228" y="13"/>
                    </a:lnTo>
                    <a:lnTo>
                      <a:pt x="196" y="20"/>
                    </a:lnTo>
                    <a:lnTo>
                      <a:pt x="165" y="28"/>
                    </a:lnTo>
                    <a:lnTo>
                      <a:pt x="136" y="37"/>
                    </a:lnTo>
                    <a:lnTo>
                      <a:pt x="109" y="47"/>
                    </a:lnTo>
                    <a:lnTo>
                      <a:pt x="85" y="59"/>
                    </a:lnTo>
                    <a:lnTo>
                      <a:pt x="64" y="72"/>
                    </a:lnTo>
                    <a:lnTo>
                      <a:pt x="55" y="79"/>
                    </a:lnTo>
                    <a:lnTo>
                      <a:pt x="45" y="86"/>
                    </a:lnTo>
                    <a:lnTo>
                      <a:pt x="37" y="93"/>
                    </a:lnTo>
                    <a:lnTo>
                      <a:pt x="29" y="100"/>
                    </a:lnTo>
                    <a:lnTo>
                      <a:pt x="23" y="108"/>
                    </a:lnTo>
                    <a:lnTo>
                      <a:pt x="18" y="115"/>
                    </a:lnTo>
                    <a:lnTo>
                      <a:pt x="12" y="123"/>
                    </a:lnTo>
                    <a:lnTo>
                      <a:pt x="8" y="131"/>
                    </a:lnTo>
                    <a:lnTo>
                      <a:pt x="5" y="139"/>
                    </a:lnTo>
                    <a:lnTo>
                      <a:pt x="3" y="148"/>
                    </a:lnTo>
                    <a:lnTo>
                      <a:pt x="1" y="156"/>
                    </a:lnTo>
                    <a:lnTo>
                      <a:pt x="0" y="164"/>
                    </a:lnTo>
                    <a:lnTo>
                      <a:pt x="1" y="171"/>
                    </a:lnTo>
                    <a:lnTo>
                      <a:pt x="3" y="177"/>
                    </a:lnTo>
                    <a:lnTo>
                      <a:pt x="5" y="183"/>
                    </a:lnTo>
                    <a:lnTo>
                      <a:pt x="7" y="190"/>
                    </a:lnTo>
                    <a:lnTo>
                      <a:pt x="12" y="196"/>
                    </a:lnTo>
                    <a:lnTo>
                      <a:pt x="17" y="201"/>
                    </a:lnTo>
                    <a:lnTo>
                      <a:pt x="21" y="207"/>
                    </a:lnTo>
                    <a:lnTo>
                      <a:pt x="28" y="213"/>
                    </a:lnTo>
                    <a:lnTo>
                      <a:pt x="42" y="225"/>
                    </a:lnTo>
                    <a:lnTo>
                      <a:pt x="61" y="236"/>
                    </a:lnTo>
                    <a:lnTo>
                      <a:pt x="80" y="247"/>
                    </a:lnTo>
                    <a:lnTo>
                      <a:pt x="105" y="257"/>
                    </a:lnTo>
                    <a:lnTo>
                      <a:pt x="130" y="266"/>
                    </a:lnTo>
                    <a:lnTo>
                      <a:pt x="159" y="274"/>
                    </a:lnTo>
                    <a:lnTo>
                      <a:pt x="189" y="281"/>
                    </a:lnTo>
                    <a:lnTo>
                      <a:pt x="223" y="288"/>
                    </a:lnTo>
                    <a:lnTo>
                      <a:pt x="259" y="293"/>
                    </a:lnTo>
                    <a:lnTo>
                      <a:pt x="296" y="296"/>
                    </a:lnTo>
                    <a:lnTo>
                      <a:pt x="335" y="299"/>
                    </a:lnTo>
                    <a:lnTo>
                      <a:pt x="37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grpSp>
      </p:grpSp>
      <p:sp>
        <p:nvSpPr>
          <p:cNvPr id="94" name="Rectangle 93"/>
          <p:cNvSpPr/>
          <p:nvPr/>
        </p:nvSpPr>
        <p:spPr>
          <a:xfrm>
            <a:off x="0" y="4663071"/>
            <a:ext cx="2622404" cy="1126640"/>
          </a:xfrm>
          <a:prstGeom prst="rect">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0" rIns="72000" bIns="0" rtlCol="0" anchor="ctr"/>
          <a:lstStyle/>
          <a:p>
            <a:endParaRPr lang="en-US" sz="1400">
              <a:latin typeface="Source Sans Pro"/>
            </a:endParaRPr>
          </a:p>
        </p:txBody>
      </p:sp>
      <p:sp>
        <p:nvSpPr>
          <p:cNvPr id="95" name="Right Triangle 94"/>
          <p:cNvSpPr/>
          <p:nvPr/>
        </p:nvSpPr>
        <p:spPr>
          <a:xfrm>
            <a:off x="1" y="4660985"/>
            <a:ext cx="2352478" cy="1128725"/>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98" name="Freeform 2563"/>
          <p:cNvSpPr>
            <a:spLocks/>
          </p:cNvSpPr>
          <p:nvPr/>
        </p:nvSpPr>
        <p:spPr bwMode="auto">
          <a:xfrm>
            <a:off x="288707" y="5025416"/>
            <a:ext cx="287338" cy="287338"/>
          </a:xfrm>
          <a:custGeom>
            <a:avLst/>
            <a:gdLst>
              <a:gd name="T0" fmla="*/ 778 w 901"/>
              <a:gd name="T1" fmla="*/ 173 h 901"/>
              <a:gd name="T2" fmla="*/ 751 w 901"/>
              <a:gd name="T3" fmla="*/ 234 h 901"/>
              <a:gd name="T4" fmla="*/ 691 w 901"/>
              <a:gd name="T5" fmla="*/ 292 h 901"/>
              <a:gd name="T6" fmla="*/ 610 w 901"/>
              <a:gd name="T7" fmla="*/ 300 h 901"/>
              <a:gd name="T8" fmla="*/ 553 w 901"/>
              <a:gd name="T9" fmla="*/ 325 h 901"/>
              <a:gd name="T10" fmla="*/ 544 w 901"/>
              <a:gd name="T11" fmla="*/ 337 h 901"/>
              <a:gd name="T12" fmla="*/ 566 w 901"/>
              <a:gd name="T13" fmla="*/ 361 h 901"/>
              <a:gd name="T14" fmla="*/ 596 w 901"/>
              <a:gd name="T15" fmla="*/ 420 h 901"/>
              <a:gd name="T16" fmla="*/ 644 w 901"/>
              <a:gd name="T17" fmla="*/ 417 h 901"/>
              <a:gd name="T18" fmla="*/ 650 w 901"/>
              <a:gd name="T19" fmla="*/ 448 h 901"/>
              <a:gd name="T20" fmla="*/ 601 w 901"/>
              <a:gd name="T21" fmla="*/ 521 h 901"/>
              <a:gd name="T22" fmla="*/ 565 w 901"/>
              <a:gd name="T23" fmla="*/ 568 h 901"/>
              <a:gd name="T24" fmla="*/ 587 w 901"/>
              <a:gd name="T25" fmla="*/ 593 h 901"/>
              <a:gd name="T26" fmla="*/ 588 w 901"/>
              <a:gd name="T27" fmla="*/ 616 h 901"/>
              <a:gd name="T28" fmla="*/ 531 w 901"/>
              <a:gd name="T29" fmla="*/ 657 h 901"/>
              <a:gd name="T30" fmla="*/ 517 w 901"/>
              <a:gd name="T31" fmla="*/ 703 h 901"/>
              <a:gd name="T32" fmla="*/ 467 w 901"/>
              <a:gd name="T33" fmla="*/ 746 h 901"/>
              <a:gd name="T34" fmla="*/ 409 w 901"/>
              <a:gd name="T35" fmla="*/ 753 h 901"/>
              <a:gd name="T36" fmla="*/ 369 w 901"/>
              <a:gd name="T37" fmla="*/ 697 h 901"/>
              <a:gd name="T38" fmla="*/ 362 w 901"/>
              <a:gd name="T39" fmla="*/ 638 h 901"/>
              <a:gd name="T40" fmla="*/ 373 w 901"/>
              <a:gd name="T41" fmla="*/ 595 h 901"/>
              <a:gd name="T42" fmla="*/ 336 w 901"/>
              <a:gd name="T43" fmla="*/ 532 h 901"/>
              <a:gd name="T44" fmla="*/ 309 w 901"/>
              <a:gd name="T45" fmla="*/ 491 h 901"/>
              <a:gd name="T46" fmla="*/ 244 w 901"/>
              <a:gd name="T47" fmla="*/ 488 h 901"/>
              <a:gd name="T48" fmla="*/ 185 w 901"/>
              <a:gd name="T49" fmla="*/ 471 h 901"/>
              <a:gd name="T50" fmla="*/ 167 w 901"/>
              <a:gd name="T51" fmla="*/ 416 h 901"/>
              <a:gd name="T52" fmla="*/ 175 w 901"/>
              <a:gd name="T53" fmla="*/ 357 h 901"/>
              <a:gd name="T54" fmla="*/ 211 w 901"/>
              <a:gd name="T55" fmla="*/ 288 h 901"/>
              <a:gd name="T56" fmla="*/ 253 w 901"/>
              <a:gd name="T57" fmla="*/ 263 h 901"/>
              <a:gd name="T58" fmla="*/ 325 w 901"/>
              <a:gd name="T59" fmla="*/ 258 h 901"/>
              <a:gd name="T60" fmla="*/ 353 w 901"/>
              <a:gd name="T61" fmla="*/ 272 h 901"/>
              <a:gd name="T62" fmla="*/ 381 w 901"/>
              <a:gd name="T63" fmla="*/ 294 h 901"/>
              <a:gd name="T64" fmla="*/ 473 w 901"/>
              <a:gd name="T65" fmla="*/ 285 h 901"/>
              <a:gd name="T66" fmla="*/ 510 w 901"/>
              <a:gd name="T67" fmla="*/ 185 h 901"/>
              <a:gd name="T68" fmla="*/ 492 w 901"/>
              <a:gd name="T69" fmla="*/ 165 h 901"/>
              <a:gd name="T70" fmla="*/ 455 w 901"/>
              <a:gd name="T71" fmla="*/ 175 h 901"/>
              <a:gd name="T72" fmla="*/ 425 w 901"/>
              <a:gd name="T73" fmla="*/ 160 h 901"/>
              <a:gd name="T74" fmla="*/ 413 w 901"/>
              <a:gd name="T75" fmla="*/ 124 h 901"/>
              <a:gd name="T76" fmla="*/ 430 w 901"/>
              <a:gd name="T77" fmla="*/ 93 h 901"/>
              <a:gd name="T78" fmla="*/ 510 w 901"/>
              <a:gd name="T79" fmla="*/ 51 h 901"/>
              <a:gd name="T80" fmla="*/ 608 w 901"/>
              <a:gd name="T81" fmla="*/ 31 h 901"/>
              <a:gd name="T82" fmla="*/ 514 w 901"/>
              <a:gd name="T83" fmla="*/ 5 h 901"/>
              <a:gd name="T84" fmla="*/ 382 w 901"/>
              <a:gd name="T85" fmla="*/ 6 h 901"/>
              <a:gd name="T86" fmla="*/ 255 w 901"/>
              <a:gd name="T87" fmla="*/ 44 h 901"/>
              <a:gd name="T88" fmla="*/ 147 w 901"/>
              <a:gd name="T89" fmla="*/ 118 h 901"/>
              <a:gd name="T90" fmla="*/ 65 w 901"/>
              <a:gd name="T91" fmla="*/ 217 h 901"/>
              <a:gd name="T92" fmla="*/ 14 w 901"/>
              <a:gd name="T93" fmla="*/ 338 h 901"/>
              <a:gd name="T94" fmla="*/ 1 w 901"/>
              <a:gd name="T95" fmla="*/ 474 h 901"/>
              <a:gd name="T96" fmla="*/ 27 w 901"/>
              <a:gd name="T97" fmla="*/ 606 h 901"/>
              <a:gd name="T98" fmla="*/ 90 w 901"/>
              <a:gd name="T99" fmla="*/ 720 h 901"/>
              <a:gd name="T100" fmla="*/ 182 w 901"/>
              <a:gd name="T101" fmla="*/ 812 h 901"/>
              <a:gd name="T102" fmla="*/ 296 w 901"/>
              <a:gd name="T103" fmla="*/ 874 h 901"/>
              <a:gd name="T104" fmla="*/ 427 w 901"/>
              <a:gd name="T105" fmla="*/ 901 h 901"/>
              <a:gd name="T106" fmla="*/ 563 w 901"/>
              <a:gd name="T107" fmla="*/ 886 h 901"/>
              <a:gd name="T108" fmla="*/ 684 w 901"/>
              <a:gd name="T109" fmla="*/ 836 h 901"/>
              <a:gd name="T110" fmla="*/ 784 w 901"/>
              <a:gd name="T111" fmla="*/ 753 h 901"/>
              <a:gd name="T112" fmla="*/ 857 w 901"/>
              <a:gd name="T113" fmla="*/ 645 h 901"/>
              <a:gd name="T114" fmla="*/ 896 w 901"/>
              <a:gd name="T115" fmla="*/ 519 h 901"/>
              <a:gd name="T116" fmla="*/ 896 w 901"/>
              <a:gd name="T117" fmla="*/ 386 h 901"/>
              <a:gd name="T118" fmla="*/ 860 w 901"/>
              <a:gd name="T119" fmla="*/ 264 h 901"/>
              <a:gd name="T120" fmla="*/ 794 w 901"/>
              <a:gd name="T121" fmla="*/ 1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1" h="901">
                <a:moveTo>
                  <a:pt x="781" y="144"/>
                </a:moveTo>
                <a:lnTo>
                  <a:pt x="781" y="148"/>
                </a:lnTo>
                <a:lnTo>
                  <a:pt x="781" y="150"/>
                </a:lnTo>
                <a:lnTo>
                  <a:pt x="781" y="158"/>
                </a:lnTo>
                <a:lnTo>
                  <a:pt x="779" y="165"/>
                </a:lnTo>
                <a:lnTo>
                  <a:pt x="778" y="173"/>
                </a:lnTo>
                <a:lnTo>
                  <a:pt x="775" y="183"/>
                </a:lnTo>
                <a:lnTo>
                  <a:pt x="772" y="192"/>
                </a:lnTo>
                <a:lnTo>
                  <a:pt x="768" y="203"/>
                </a:lnTo>
                <a:lnTo>
                  <a:pt x="763" y="213"/>
                </a:lnTo>
                <a:lnTo>
                  <a:pt x="757" y="224"/>
                </a:lnTo>
                <a:lnTo>
                  <a:pt x="751" y="234"/>
                </a:lnTo>
                <a:lnTo>
                  <a:pt x="744" y="245"/>
                </a:lnTo>
                <a:lnTo>
                  <a:pt x="735" y="255"/>
                </a:lnTo>
                <a:lnTo>
                  <a:pt x="725" y="264"/>
                </a:lnTo>
                <a:lnTo>
                  <a:pt x="716" y="274"/>
                </a:lnTo>
                <a:lnTo>
                  <a:pt x="703" y="283"/>
                </a:lnTo>
                <a:lnTo>
                  <a:pt x="691" y="292"/>
                </a:lnTo>
                <a:lnTo>
                  <a:pt x="678" y="300"/>
                </a:lnTo>
                <a:lnTo>
                  <a:pt x="664" y="296"/>
                </a:lnTo>
                <a:lnTo>
                  <a:pt x="650" y="295"/>
                </a:lnTo>
                <a:lnTo>
                  <a:pt x="636" y="295"/>
                </a:lnTo>
                <a:lnTo>
                  <a:pt x="622" y="297"/>
                </a:lnTo>
                <a:lnTo>
                  <a:pt x="610" y="300"/>
                </a:lnTo>
                <a:lnTo>
                  <a:pt x="598" y="303"/>
                </a:lnTo>
                <a:lnTo>
                  <a:pt x="587" y="306"/>
                </a:lnTo>
                <a:lnTo>
                  <a:pt x="576" y="311"/>
                </a:lnTo>
                <a:lnTo>
                  <a:pt x="567" y="315"/>
                </a:lnTo>
                <a:lnTo>
                  <a:pt x="559" y="321"/>
                </a:lnTo>
                <a:lnTo>
                  <a:pt x="553" y="325"/>
                </a:lnTo>
                <a:lnTo>
                  <a:pt x="547" y="328"/>
                </a:lnTo>
                <a:lnTo>
                  <a:pt x="544" y="332"/>
                </a:lnTo>
                <a:lnTo>
                  <a:pt x="543" y="335"/>
                </a:lnTo>
                <a:lnTo>
                  <a:pt x="543" y="336"/>
                </a:lnTo>
                <a:lnTo>
                  <a:pt x="543" y="336"/>
                </a:lnTo>
                <a:lnTo>
                  <a:pt x="544" y="337"/>
                </a:lnTo>
                <a:lnTo>
                  <a:pt x="545" y="337"/>
                </a:lnTo>
                <a:lnTo>
                  <a:pt x="548" y="338"/>
                </a:lnTo>
                <a:lnTo>
                  <a:pt x="553" y="340"/>
                </a:lnTo>
                <a:lnTo>
                  <a:pt x="556" y="344"/>
                </a:lnTo>
                <a:lnTo>
                  <a:pt x="559" y="349"/>
                </a:lnTo>
                <a:lnTo>
                  <a:pt x="566" y="361"/>
                </a:lnTo>
                <a:lnTo>
                  <a:pt x="571" y="375"/>
                </a:lnTo>
                <a:lnTo>
                  <a:pt x="580" y="401"/>
                </a:lnTo>
                <a:lnTo>
                  <a:pt x="583" y="413"/>
                </a:lnTo>
                <a:lnTo>
                  <a:pt x="587" y="416"/>
                </a:lnTo>
                <a:lnTo>
                  <a:pt x="591" y="419"/>
                </a:lnTo>
                <a:lnTo>
                  <a:pt x="596" y="420"/>
                </a:lnTo>
                <a:lnTo>
                  <a:pt x="600" y="421"/>
                </a:lnTo>
                <a:lnTo>
                  <a:pt x="610" y="421"/>
                </a:lnTo>
                <a:lnTo>
                  <a:pt x="619" y="420"/>
                </a:lnTo>
                <a:lnTo>
                  <a:pt x="634" y="415"/>
                </a:lnTo>
                <a:lnTo>
                  <a:pt x="640" y="413"/>
                </a:lnTo>
                <a:lnTo>
                  <a:pt x="644" y="417"/>
                </a:lnTo>
                <a:lnTo>
                  <a:pt x="647" y="422"/>
                </a:lnTo>
                <a:lnTo>
                  <a:pt x="650" y="427"/>
                </a:lnTo>
                <a:lnTo>
                  <a:pt x="651" y="432"/>
                </a:lnTo>
                <a:lnTo>
                  <a:pt x="651" y="437"/>
                </a:lnTo>
                <a:lnTo>
                  <a:pt x="651" y="443"/>
                </a:lnTo>
                <a:lnTo>
                  <a:pt x="650" y="448"/>
                </a:lnTo>
                <a:lnTo>
                  <a:pt x="648" y="454"/>
                </a:lnTo>
                <a:lnTo>
                  <a:pt x="643" y="465"/>
                </a:lnTo>
                <a:lnTo>
                  <a:pt x="636" y="477"/>
                </a:lnTo>
                <a:lnTo>
                  <a:pt x="629" y="488"/>
                </a:lnTo>
                <a:lnTo>
                  <a:pt x="620" y="499"/>
                </a:lnTo>
                <a:lnTo>
                  <a:pt x="601" y="521"/>
                </a:lnTo>
                <a:lnTo>
                  <a:pt x="582" y="540"/>
                </a:lnTo>
                <a:lnTo>
                  <a:pt x="576" y="547"/>
                </a:lnTo>
                <a:lnTo>
                  <a:pt x="569" y="554"/>
                </a:lnTo>
                <a:lnTo>
                  <a:pt x="566" y="559"/>
                </a:lnTo>
                <a:lnTo>
                  <a:pt x="565" y="564"/>
                </a:lnTo>
                <a:lnTo>
                  <a:pt x="565" y="568"/>
                </a:lnTo>
                <a:lnTo>
                  <a:pt x="566" y="572"/>
                </a:lnTo>
                <a:lnTo>
                  <a:pt x="568" y="574"/>
                </a:lnTo>
                <a:lnTo>
                  <a:pt x="571" y="577"/>
                </a:lnTo>
                <a:lnTo>
                  <a:pt x="578" y="584"/>
                </a:lnTo>
                <a:lnTo>
                  <a:pt x="585" y="589"/>
                </a:lnTo>
                <a:lnTo>
                  <a:pt x="587" y="593"/>
                </a:lnTo>
                <a:lnTo>
                  <a:pt x="590" y="596"/>
                </a:lnTo>
                <a:lnTo>
                  <a:pt x="591" y="599"/>
                </a:lnTo>
                <a:lnTo>
                  <a:pt x="592" y="602"/>
                </a:lnTo>
                <a:lnTo>
                  <a:pt x="592" y="607"/>
                </a:lnTo>
                <a:lnTo>
                  <a:pt x="590" y="611"/>
                </a:lnTo>
                <a:lnTo>
                  <a:pt x="588" y="616"/>
                </a:lnTo>
                <a:lnTo>
                  <a:pt x="583" y="621"/>
                </a:lnTo>
                <a:lnTo>
                  <a:pt x="572" y="631"/>
                </a:lnTo>
                <a:lnTo>
                  <a:pt x="563" y="639"/>
                </a:lnTo>
                <a:lnTo>
                  <a:pt x="553" y="645"/>
                </a:lnTo>
                <a:lnTo>
                  <a:pt x="544" y="651"/>
                </a:lnTo>
                <a:lnTo>
                  <a:pt x="531" y="657"/>
                </a:lnTo>
                <a:lnTo>
                  <a:pt x="526" y="659"/>
                </a:lnTo>
                <a:lnTo>
                  <a:pt x="526" y="667"/>
                </a:lnTo>
                <a:lnTo>
                  <a:pt x="525" y="676"/>
                </a:lnTo>
                <a:lnTo>
                  <a:pt x="524" y="683"/>
                </a:lnTo>
                <a:lnTo>
                  <a:pt x="522" y="690"/>
                </a:lnTo>
                <a:lnTo>
                  <a:pt x="517" y="703"/>
                </a:lnTo>
                <a:lnTo>
                  <a:pt x="511" y="714"/>
                </a:lnTo>
                <a:lnTo>
                  <a:pt x="504" y="722"/>
                </a:lnTo>
                <a:lnTo>
                  <a:pt x="495" y="730"/>
                </a:lnTo>
                <a:lnTo>
                  <a:pt x="487" y="737"/>
                </a:lnTo>
                <a:lnTo>
                  <a:pt x="477" y="742"/>
                </a:lnTo>
                <a:lnTo>
                  <a:pt x="467" y="746"/>
                </a:lnTo>
                <a:lnTo>
                  <a:pt x="457" y="749"/>
                </a:lnTo>
                <a:lnTo>
                  <a:pt x="447" y="751"/>
                </a:lnTo>
                <a:lnTo>
                  <a:pt x="438" y="752"/>
                </a:lnTo>
                <a:lnTo>
                  <a:pt x="423" y="753"/>
                </a:lnTo>
                <a:lnTo>
                  <a:pt x="413" y="753"/>
                </a:lnTo>
                <a:lnTo>
                  <a:pt x="409" y="753"/>
                </a:lnTo>
                <a:lnTo>
                  <a:pt x="405" y="750"/>
                </a:lnTo>
                <a:lnTo>
                  <a:pt x="401" y="747"/>
                </a:lnTo>
                <a:lnTo>
                  <a:pt x="396" y="741"/>
                </a:lnTo>
                <a:lnTo>
                  <a:pt x="386" y="729"/>
                </a:lnTo>
                <a:lnTo>
                  <a:pt x="378" y="714"/>
                </a:lnTo>
                <a:lnTo>
                  <a:pt x="369" y="697"/>
                </a:lnTo>
                <a:lnTo>
                  <a:pt x="362" y="682"/>
                </a:lnTo>
                <a:lnTo>
                  <a:pt x="358" y="668"/>
                </a:lnTo>
                <a:lnTo>
                  <a:pt x="356" y="659"/>
                </a:lnTo>
                <a:lnTo>
                  <a:pt x="357" y="652"/>
                </a:lnTo>
                <a:lnTo>
                  <a:pt x="359" y="645"/>
                </a:lnTo>
                <a:lnTo>
                  <a:pt x="362" y="638"/>
                </a:lnTo>
                <a:lnTo>
                  <a:pt x="365" y="631"/>
                </a:lnTo>
                <a:lnTo>
                  <a:pt x="369" y="623"/>
                </a:lnTo>
                <a:lnTo>
                  <a:pt x="372" y="617"/>
                </a:lnTo>
                <a:lnTo>
                  <a:pt x="374" y="609"/>
                </a:lnTo>
                <a:lnTo>
                  <a:pt x="375" y="602"/>
                </a:lnTo>
                <a:lnTo>
                  <a:pt x="373" y="595"/>
                </a:lnTo>
                <a:lnTo>
                  <a:pt x="369" y="586"/>
                </a:lnTo>
                <a:lnTo>
                  <a:pt x="363" y="576"/>
                </a:lnTo>
                <a:lnTo>
                  <a:pt x="356" y="567"/>
                </a:lnTo>
                <a:lnTo>
                  <a:pt x="342" y="552"/>
                </a:lnTo>
                <a:lnTo>
                  <a:pt x="337" y="545"/>
                </a:lnTo>
                <a:lnTo>
                  <a:pt x="336" y="532"/>
                </a:lnTo>
                <a:lnTo>
                  <a:pt x="335" y="521"/>
                </a:lnTo>
                <a:lnTo>
                  <a:pt x="331" y="512"/>
                </a:lnTo>
                <a:lnTo>
                  <a:pt x="327" y="504"/>
                </a:lnTo>
                <a:lnTo>
                  <a:pt x="323" y="499"/>
                </a:lnTo>
                <a:lnTo>
                  <a:pt x="316" y="495"/>
                </a:lnTo>
                <a:lnTo>
                  <a:pt x="309" y="491"/>
                </a:lnTo>
                <a:lnTo>
                  <a:pt x="302" y="489"/>
                </a:lnTo>
                <a:lnTo>
                  <a:pt x="293" y="487"/>
                </a:lnTo>
                <a:lnTo>
                  <a:pt x="284" y="487"/>
                </a:lnTo>
                <a:lnTo>
                  <a:pt x="275" y="487"/>
                </a:lnTo>
                <a:lnTo>
                  <a:pt x="265" y="487"/>
                </a:lnTo>
                <a:lnTo>
                  <a:pt x="244" y="488"/>
                </a:lnTo>
                <a:lnTo>
                  <a:pt x="223" y="489"/>
                </a:lnTo>
                <a:lnTo>
                  <a:pt x="214" y="488"/>
                </a:lnTo>
                <a:lnTo>
                  <a:pt x="205" y="486"/>
                </a:lnTo>
                <a:lnTo>
                  <a:pt x="197" y="481"/>
                </a:lnTo>
                <a:lnTo>
                  <a:pt x="190" y="477"/>
                </a:lnTo>
                <a:lnTo>
                  <a:pt x="185" y="471"/>
                </a:lnTo>
                <a:lnTo>
                  <a:pt x="180" y="465"/>
                </a:lnTo>
                <a:lnTo>
                  <a:pt x="177" y="458"/>
                </a:lnTo>
                <a:lnTo>
                  <a:pt x="174" y="450"/>
                </a:lnTo>
                <a:lnTo>
                  <a:pt x="169" y="437"/>
                </a:lnTo>
                <a:lnTo>
                  <a:pt x="167" y="425"/>
                </a:lnTo>
                <a:lnTo>
                  <a:pt x="167" y="416"/>
                </a:lnTo>
                <a:lnTo>
                  <a:pt x="166" y="413"/>
                </a:lnTo>
                <a:lnTo>
                  <a:pt x="167" y="408"/>
                </a:lnTo>
                <a:lnTo>
                  <a:pt x="168" y="392"/>
                </a:lnTo>
                <a:lnTo>
                  <a:pt x="169" y="381"/>
                </a:lnTo>
                <a:lnTo>
                  <a:pt x="172" y="370"/>
                </a:lnTo>
                <a:lnTo>
                  <a:pt x="175" y="357"/>
                </a:lnTo>
                <a:lnTo>
                  <a:pt x="178" y="344"/>
                </a:lnTo>
                <a:lnTo>
                  <a:pt x="184" y="330"/>
                </a:lnTo>
                <a:lnTo>
                  <a:pt x="189" y="317"/>
                </a:lnTo>
                <a:lnTo>
                  <a:pt x="197" y="305"/>
                </a:lnTo>
                <a:lnTo>
                  <a:pt x="207" y="293"/>
                </a:lnTo>
                <a:lnTo>
                  <a:pt x="211" y="288"/>
                </a:lnTo>
                <a:lnTo>
                  <a:pt x="218" y="282"/>
                </a:lnTo>
                <a:lnTo>
                  <a:pt x="223" y="278"/>
                </a:lnTo>
                <a:lnTo>
                  <a:pt x="230" y="273"/>
                </a:lnTo>
                <a:lnTo>
                  <a:pt x="237" y="270"/>
                </a:lnTo>
                <a:lnTo>
                  <a:pt x="244" y="267"/>
                </a:lnTo>
                <a:lnTo>
                  <a:pt x="253" y="263"/>
                </a:lnTo>
                <a:lnTo>
                  <a:pt x="261" y="261"/>
                </a:lnTo>
                <a:lnTo>
                  <a:pt x="277" y="259"/>
                </a:lnTo>
                <a:lnTo>
                  <a:pt x="293" y="257"/>
                </a:lnTo>
                <a:lnTo>
                  <a:pt x="305" y="256"/>
                </a:lnTo>
                <a:lnTo>
                  <a:pt x="316" y="257"/>
                </a:lnTo>
                <a:lnTo>
                  <a:pt x="325" y="258"/>
                </a:lnTo>
                <a:lnTo>
                  <a:pt x="332" y="259"/>
                </a:lnTo>
                <a:lnTo>
                  <a:pt x="339" y="261"/>
                </a:lnTo>
                <a:lnTo>
                  <a:pt x="345" y="263"/>
                </a:lnTo>
                <a:lnTo>
                  <a:pt x="348" y="267"/>
                </a:lnTo>
                <a:lnTo>
                  <a:pt x="351" y="269"/>
                </a:lnTo>
                <a:lnTo>
                  <a:pt x="353" y="272"/>
                </a:lnTo>
                <a:lnTo>
                  <a:pt x="354" y="274"/>
                </a:lnTo>
                <a:lnTo>
                  <a:pt x="356" y="279"/>
                </a:lnTo>
                <a:lnTo>
                  <a:pt x="356" y="280"/>
                </a:lnTo>
                <a:lnTo>
                  <a:pt x="363" y="286"/>
                </a:lnTo>
                <a:lnTo>
                  <a:pt x="372" y="291"/>
                </a:lnTo>
                <a:lnTo>
                  <a:pt x="381" y="294"/>
                </a:lnTo>
                <a:lnTo>
                  <a:pt x="390" y="296"/>
                </a:lnTo>
                <a:lnTo>
                  <a:pt x="401" y="297"/>
                </a:lnTo>
                <a:lnTo>
                  <a:pt x="411" y="297"/>
                </a:lnTo>
                <a:lnTo>
                  <a:pt x="421" y="296"/>
                </a:lnTo>
                <a:lnTo>
                  <a:pt x="432" y="294"/>
                </a:lnTo>
                <a:lnTo>
                  <a:pt x="473" y="285"/>
                </a:lnTo>
                <a:lnTo>
                  <a:pt x="507" y="280"/>
                </a:lnTo>
                <a:lnTo>
                  <a:pt x="510" y="260"/>
                </a:lnTo>
                <a:lnTo>
                  <a:pt x="512" y="216"/>
                </a:lnTo>
                <a:lnTo>
                  <a:pt x="512" y="205"/>
                </a:lnTo>
                <a:lnTo>
                  <a:pt x="511" y="194"/>
                </a:lnTo>
                <a:lnTo>
                  <a:pt x="510" y="185"/>
                </a:lnTo>
                <a:lnTo>
                  <a:pt x="507" y="176"/>
                </a:lnTo>
                <a:lnTo>
                  <a:pt x="504" y="170"/>
                </a:lnTo>
                <a:lnTo>
                  <a:pt x="500" y="166"/>
                </a:lnTo>
                <a:lnTo>
                  <a:pt x="498" y="165"/>
                </a:lnTo>
                <a:lnTo>
                  <a:pt x="495" y="165"/>
                </a:lnTo>
                <a:lnTo>
                  <a:pt x="492" y="165"/>
                </a:lnTo>
                <a:lnTo>
                  <a:pt x="489" y="166"/>
                </a:lnTo>
                <a:lnTo>
                  <a:pt x="481" y="170"/>
                </a:lnTo>
                <a:lnTo>
                  <a:pt x="474" y="172"/>
                </a:lnTo>
                <a:lnTo>
                  <a:pt x="468" y="174"/>
                </a:lnTo>
                <a:lnTo>
                  <a:pt x="461" y="175"/>
                </a:lnTo>
                <a:lnTo>
                  <a:pt x="455" y="175"/>
                </a:lnTo>
                <a:lnTo>
                  <a:pt x="449" y="174"/>
                </a:lnTo>
                <a:lnTo>
                  <a:pt x="444" y="173"/>
                </a:lnTo>
                <a:lnTo>
                  <a:pt x="438" y="171"/>
                </a:lnTo>
                <a:lnTo>
                  <a:pt x="433" y="168"/>
                </a:lnTo>
                <a:lnTo>
                  <a:pt x="428" y="164"/>
                </a:lnTo>
                <a:lnTo>
                  <a:pt x="425" y="160"/>
                </a:lnTo>
                <a:lnTo>
                  <a:pt x="421" y="155"/>
                </a:lnTo>
                <a:lnTo>
                  <a:pt x="418" y="150"/>
                </a:lnTo>
                <a:lnTo>
                  <a:pt x="416" y="143"/>
                </a:lnTo>
                <a:lnTo>
                  <a:pt x="414" y="137"/>
                </a:lnTo>
                <a:lnTo>
                  <a:pt x="413" y="129"/>
                </a:lnTo>
                <a:lnTo>
                  <a:pt x="413" y="124"/>
                </a:lnTo>
                <a:lnTo>
                  <a:pt x="414" y="118"/>
                </a:lnTo>
                <a:lnTo>
                  <a:pt x="415" y="112"/>
                </a:lnTo>
                <a:lnTo>
                  <a:pt x="418" y="108"/>
                </a:lnTo>
                <a:lnTo>
                  <a:pt x="422" y="103"/>
                </a:lnTo>
                <a:lnTo>
                  <a:pt x="425" y="98"/>
                </a:lnTo>
                <a:lnTo>
                  <a:pt x="430" y="93"/>
                </a:lnTo>
                <a:lnTo>
                  <a:pt x="436" y="88"/>
                </a:lnTo>
                <a:lnTo>
                  <a:pt x="448" y="79"/>
                </a:lnTo>
                <a:lnTo>
                  <a:pt x="462" y="72"/>
                </a:lnTo>
                <a:lnTo>
                  <a:pt x="477" y="64"/>
                </a:lnTo>
                <a:lnTo>
                  <a:pt x="493" y="57"/>
                </a:lnTo>
                <a:lnTo>
                  <a:pt x="510" y="51"/>
                </a:lnTo>
                <a:lnTo>
                  <a:pt x="526" y="45"/>
                </a:lnTo>
                <a:lnTo>
                  <a:pt x="543" y="41"/>
                </a:lnTo>
                <a:lnTo>
                  <a:pt x="558" y="38"/>
                </a:lnTo>
                <a:lnTo>
                  <a:pt x="583" y="32"/>
                </a:lnTo>
                <a:lnTo>
                  <a:pt x="601" y="30"/>
                </a:lnTo>
                <a:lnTo>
                  <a:pt x="608" y="31"/>
                </a:lnTo>
                <a:lnTo>
                  <a:pt x="614" y="31"/>
                </a:lnTo>
                <a:lnTo>
                  <a:pt x="594" y="24"/>
                </a:lnTo>
                <a:lnTo>
                  <a:pt x="575" y="18"/>
                </a:lnTo>
                <a:lnTo>
                  <a:pt x="555" y="12"/>
                </a:lnTo>
                <a:lnTo>
                  <a:pt x="535" y="8"/>
                </a:lnTo>
                <a:lnTo>
                  <a:pt x="514" y="5"/>
                </a:lnTo>
                <a:lnTo>
                  <a:pt x="493" y="2"/>
                </a:lnTo>
                <a:lnTo>
                  <a:pt x="472" y="1"/>
                </a:lnTo>
                <a:lnTo>
                  <a:pt x="450" y="0"/>
                </a:lnTo>
                <a:lnTo>
                  <a:pt x="427" y="1"/>
                </a:lnTo>
                <a:lnTo>
                  <a:pt x="405" y="2"/>
                </a:lnTo>
                <a:lnTo>
                  <a:pt x="382" y="6"/>
                </a:lnTo>
                <a:lnTo>
                  <a:pt x="360" y="9"/>
                </a:lnTo>
                <a:lnTo>
                  <a:pt x="338" y="15"/>
                </a:lnTo>
                <a:lnTo>
                  <a:pt x="317" y="21"/>
                </a:lnTo>
                <a:lnTo>
                  <a:pt x="296" y="28"/>
                </a:lnTo>
                <a:lnTo>
                  <a:pt x="275" y="35"/>
                </a:lnTo>
                <a:lnTo>
                  <a:pt x="255" y="44"/>
                </a:lnTo>
                <a:lnTo>
                  <a:pt x="236" y="55"/>
                </a:lnTo>
                <a:lnTo>
                  <a:pt x="217" y="65"/>
                </a:lnTo>
                <a:lnTo>
                  <a:pt x="199" y="77"/>
                </a:lnTo>
                <a:lnTo>
                  <a:pt x="182" y="89"/>
                </a:lnTo>
                <a:lnTo>
                  <a:pt x="164" y="104"/>
                </a:lnTo>
                <a:lnTo>
                  <a:pt x="147" y="118"/>
                </a:lnTo>
                <a:lnTo>
                  <a:pt x="132" y="132"/>
                </a:lnTo>
                <a:lnTo>
                  <a:pt x="118" y="148"/>
                </a:lnTo>
                <a:lnTo>
                  <a:pt x="103" y="164"/>
                </a:lnTo>
                <a:lnTo>
                  <a:pt x="90" y="182"/>
                </a:lnTo>
                <a:lnTo>
                  <a:pt x="77" y="199"/>
                </a:lnTo>
                <a:lnTo>
                  <a:pt x="65" y="217"/>
                </a:lnTo>
                <a:lnTo>
                  <a:pt x="55" y="236"/>
                </a:lnTo>
                <a:lnTo>
                  <a:pt x="45" y="256"/>
                </a:lnTo>
                <a:lnTo>
                  <a:pt x="35" y="275"/>
                </a:lnTo>
                <a:lnTo>
                  <a:pt x="27" y="296"/>
                </a:lnTo>
                <a:lnTo>
                  <a:pt x="21" y="317"/>
                </a:lnTo>
                <a:lnTo>
                  <a:pt x="14" y="338"/>
                </a:lnTo>
                <a:lnTo>
                  <a:pt x="9" y="360"/>
                </a:lnTo>
                <a:lnTo>
                  <a:pt x="5" y="382"/>
                </a:lnTo>
                <a:lnTo>
                  <a:pt x="2" y="404"/>
                </a:lnTo>
                <a:lnTo>
                  <a:pt x="1" y="427"/>
                </a:lnTo>
                <a:lnTo>
                  <a:pt x="0" y="450"/>
                </a:lnTo>
                <a:lnTo>
                  <a:pt x="1" y="474"/>
                </a:lnTo>
                <a:lnTo>
                  <a:pt x="2" y="497"/>
                </a:lnTo>
                <a:lnTo>
                  <a:pt x="5" y="519"/>
                </a:lnTo>
                <a:lnTo>
                  <a:pt x="10" y="542"/>
                </a:lnTo>
                <a:lnTo>
                  <a:pt x="14" y="563"/>
                </a:lnTo>
                <a:lnTo>
                  <a:pt x="21" y="585"/>
                </a:lnTo>
                <a:lnTo>
                  <a:pt x="27" y="606"/>
                </a:lnTo>
                <a:lnTo>
                  <a:pt x="35" y="626"/>
                </a:lnTo>
                <a:lnTo>
                  <a:pt x="45" y="645"/>
                </a:lnTo>
                <a:lnTo>
                  <a:pt x="55" y="665"/>
                </a:lnTo>
                <a:lnTo>
                  <a:pt x="65" y="684"/>
                </a:lnTo>
                <a:lnTo>
                  <a:pt x="77" y="703"/>
                </a:lnTo>
                <a:lnTo>
                  <a:pt x="90" y="720"/>
                </a:lnTo>
                <a:lnTo>
                  <a:pt x="103" y="737"/>
                </a:lnTo>
                <a:lnTo>
                  <a:pt x="118" y="753"/>
                </a:lnTo>
                <a:lnTo>
                  <a:pt x="132" y="769"/>
                </a:lnTo>
                <a:lnTo>
                  <a:pt x="147" y="784"/>
                </a:lnTo>
                <a:lnTo>
                  <a:pt x="164" y="798"/>
                </a:lnTo>
                <a:lnTo>
                  <a:pt x="182" y="812"/>
                </a:lnTo>
                <a:lnTo>
                  <a:pt x="199" y="824"/>
                </a:lnTo>
                <a:lnTo>
                  <a:pt x="217" y="836"/>
                </a:lnTo>
                <a:lnTo>
                  <a:pt x="236" y="847"/>
                </a:lnTo>
                <a:lnTo>
                  <a:pt x="255" y="857"/>
                </a:lnTo>
                <a:lnTo>
                  <a:pt x="275" y="866"/>
                </a:lnTo>
                <a:lnTo>
                  <a:pt x="296" y="874"/>
                </a:lnTo>
                <a:lnTo>
                  <a:pt x="317" y="881"/>
                </a:lnTo>
                <a:lnTo>
                  <a:pt x="338" y="886"/>
                </a:lnTo>
                <a:lnTo>
                  <a:pt x="360" y="892"/>
                </a:lnTo>
                <a:lnTo>
                  <a:pt x="382" y="896"/>
                </a:lnTo>
                <a:lnTo>
                  <a:pt x="405" y="899"/>
                </a:lnTo>
                <a:lnTo>
                  <a:pt x="427" y="901"/>
                </a:lnTo>
                <a:lnTo>
                  <a:pt x="450" y="901"/>
                </a:lnTo>
                <a:lnTo>
                  <a:pt x="473" y="901"/>
                </a:lnTo>
                <a:lnTo>
                  <a:pt x="496" y="899"/>
                </a:lnTo>
                <a:lnTo>
                  <a:pt x="520" y="896"/>
                </a:lnTo>
                <a:lnTo>
                  <a:pt x="542" y="892"/>
                </a:lnTo>
                <a:lnTo>
                  <a:pt x="563" y="886"/>
                </a:lnTo>
                <a:lnTo>
                  <a:pt x="585" y="881"/>
                </a:lnTo>
                <a:lnTo>
                  <a:pt x="605" y="874"/>
                </a:lnTo>
                <a:lnTo>
                  <a:pt x="625" y="866"/>
                </a:lnTo>
                <a:lnTo>
                  <a:pt x="646" y="857"/>
                </a:lnTo>
                <a:lnTo>
                  <a:pt x="665" y="847"/>
                </a:lnTo>
                <a:lnTo>
                  <a:pt x="684" y="836"/>
                </a:lnTo>
                <a:lnTo>
                  <a:pt x="702" y="824"/>
                </a:lnTo>
                <a:lnTo>
                  <a:pt x="720" y="812"/>
                </a:lnTo>
                <a:lnTo>
                  <a:pt x="737" y="798"/>
                </a:lnTo>
                <a:lnTo>
                  <a:pt x="753" y="784"/>
                </a:lnTo>
                <a:lnTo>
                  <a:pt x="768" y="769"/>
                </a:lnTo>
                <a:lnTo>
                  <a:pt x="784" y="753"/>
                </a:lnTo>
                <a:lnTo>
                  <a:pt x="798" y="737"/>
                </a:lnTo>
                <a:lnTo>
                  <a:pt x="811" y="720"/>
                </a:lnTo>
                <a:lnTo>
                  <a:pt x="823" y="703"/>
                </a:lnTo>
                <a:lnTo>
                  <a:pt x="836" y="684"/>
                </a:lnTo>
                <a:lnTo>
                  <a:pt x="847" y="665"/>
                </a:lnTo>
                <a:lnTo>
                  <a:pt x="857" y="645"/>
                </a:lnTo>
                <a:lnTo>
                  <a:pt x="865" y="626"/>
                </a:lnTo>
                <a:lnTo>
                  <a:pt x="874" y="606"/>
                </a:lnTo>
                <a:lnTo>
                  <a:pt x="881" y="585"/>
                </a:lnTo>
                <a:lnTo>
                  <a:pt x="887" y="563"/>
                </a:lnTo>
                <a:lnTo>
                  <a:pt x="892" y="542"/>
                </a:lnTo>
                <a:lnTo>
                  <a:pt x="896" y="519"/>
                </a:lnTo>
                <a:lnTo>
                  <a:pt x="898" y="497"/>
                </a:lnTo>
                <a:lnTo>
                  <a:pt x="901" y="474"/>
                </a:lnTo>
                <a:lnTo>
                  <a:pt x="901" y="450"/>
                </a:lnTo>
                <a:lnTo>
                  <a:pt x="901" y="428"/>
                </a:lnTo>
                <a:lnTo>
                  <a:pt x="899" y="406"/>
                </a:lnTo>
                <a:lnTo>
                  <a:pt x="896" y="386"/>
                </a:lnTo>
                <a:lnTo>
                  <a:pt x="893" y="365"/>
                </a:lnTo>
                <a:lnTo>
                  <a:pt x="888" y="344"/>
                </a:lnTo>
                <a:lnTo>
                  <a:pt x="883" y="323"/>
                </a:lnTo>
                <a:lnTo>
                  <a:pt x="876" y="303"/>
                </a:lnTo>
                <a:lnTo>
                  <a:pt x="869" y="283"/>
                </a:lnTo>
                <a:lnTo>
                  <a:pt x="860" y="264"/>
                </a:lnTo>
                <a:lnTo>
                  <a:pt x="851" y="246"/>
                </a:lnTo>
                <a:lnTo>
                  <a:pt x="841" y="227"/>
                </a:lnTo>
                <a:lnTo>
                  <a:pt x="830" y="209"/>
                </a:lnTo>
                <a:lnTo>
                  <a:pt x="819" y="192"/>
                </a:lnTo>
                <a:lnTo>
                  <a:pt x="807" y="175"/>
                </a:lnTo>
                <a:lnTo>
                  <a:pt x="794" y="160"/>
                </a:lnTo>
                <a:lnTo>
                  <a:pt x="781" y="144"/>
                </a:lnTo>
                <a:lnTo>
                  <a:pt x="781" y="14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99" name="Oval 98"/>
          <p:cNvSpPr/>
          <p:nvPr/>
        </p:nvSpPr>
        <p:spPr>
          <a:xfrm>
            <a:off x="418737" y="5142895"/>
            <a:ext cx="260620" cy="260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105" name="Rectangle 104"/>
          <p:cNvSpPr/>
          <p:nvPr/>
        </p:nvSpPr>
        <p:spPr>
          <a:xfrm>
            <a:off x="1046031" y="4849017"/>
            <a:ext cx="1453566" cy="738664"/>
          </a:xfrm>
          <a:prstGeom prst="rect">
            <a:avLst/>
          </a:prstGeom>
        </p:spPr>
        <p:txBody>
          <a:bodyPr wrap="square" lIns="0" tIns="0" rIns="0" bIns="0">
            <a:spAutoFit/>
          </a:bodyPr>
          <a:lstStyle/>
          <a:p>
            <a:pPr marL="171450" indent="-171450">
              <a:buFont typeface="Arial" charset="0"/>
              <a:buChar char="•"/>
            </a:pPr>
            <a:r>
              <a:rPr lang="en-US" sz="1200">
                <a:solidFill>
                  <a:schemeClr val="bg1"/>
                </a:solidFill>
                <a:latin typeface="Source Sans Pro"/>
              </a:rPr>
              <a:t>High Availability architecture</a:t>
            </a:r>
          </a:p>
          <a:p>
            <a:pPr marL="171450" indent="-171450">
              <a:buFont typeface="Arial" charset="0"/>
              <a:buChar char="•"/>
            </a:pPr>
            <a:r>
              <a:rPr lang="en-US" sz="1200">
                <a:solidFill>
                  <a:schemeClr val="bg1"/>
                </a:solidFill>
                <a:latin typeface="Source Sans Pro"/>
              </a:rPr>
              <a:t>Auto recovery</a:t>
            </a:r>
          </a:p>
          <a:p>
            <a:pPr marL="171450" indent="-171450">
              <a:buFont typeface="Arial" charset="0"/>
              <a:buChar char="•"/>
            </a:pPr>
            <a:r>
              <a:rPr lang="en-US" sz="1200">
                <a:solidFill>
                  <a:schemeClr val="bg1"/>
                </a:solidFill>
                <a:latin typeface="Source Sans Pro"/>
              </a:rPr>
              <a:t>Data recovery</a:t>
            </a:r>
          </a:p>
        </p:txBody>
      </p:sp>
      <p:sp>
        <p:nvSpPr>
          <p:cNvPr id="106" name="Rectangle 105"/>
          <p:cNvSpPr/>
          <p:nvPr/>
        </p:nvSpPr>
        <p:spPr>
          <a:xfrm>
            <a:off x="184334" y="5474143"/>
            <a:ext cx="733081" cy="323165"/>
          </a:xfrm>
          <a:prstGeom prst="rect">
            <a:avLst/>
          </a:prstGeom>
        </p:spPr>
        <p:txBody>
          <a:bodyPr wrap="square" lIns="0" tIns="0" rIns="0" bIns="0">
            <a:spAutoFit/>
          </a:bodyPr>
          <a:lstStyle/>
          <a:p>
            <a:pPr algn="ctr"/>
            <a:r>
              <a:rPr lang="en-US" sz="1050" b="1">
                <a:solidFill>
                  <a:schemeClr val="bg1"/>
                </a:solidFill>
                <a:latin typeface="Source Sans Pro"/>
              </a:rPr>
              <a:t>World Class</a:t>
            </a:r>
          </a:p>
        </p:txBody>
      </p:sp>
      <p:grpSp>
        <p:nvGrpSpPr>
          <p:cNvPr id="107" name="Group 106"/>
          <p:cNvGrpSpPr/>
          <p:nvPr/>
        </p:nvGrpSpPr>
        <p:grpSpPr>
          <a:xfrm>
            <a:off x="440625" y="5117765"/>
            <a:ext cx="285751" cy="285750"/>
            <a:chOff x="2044700" y="6499225"/>
            <a:chExt cx="285751" cy="285750"/>
          </a:xfrm>
          <a:solidFill>
            <a:schemeClr val="bg1"/>
          </a:solidFill>
        </p:grpSpPr>
        <p:sp>
          <p:nvSpPr>
            <p:cNvPr id="108" name="Freeform 1666"/>
            <p:cNvSpPr>
              <a:spLocks/>
            </p:cNvSpPr>
            <p:nvPr/>
          </p:nvSpPr>
          <p:spPr bwMode="auto">
            <a:xfrm>
              <a:off x="2087563" y="6499225"/>
              <a:ext cx="242888" cy="223838"/>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09" name="Freeform 1667"/>
            <p:cNvSpPr>
              <a:spLocks/>
            </p:cNvSpPr>
            <p:nvPr/>
          </p:nvSpPr>
          <p:spPr bwMode="auto">
            <a:xfrm>
              <a:off x="2044700" y="6550025"/>
              <a:ext cx="234950" cy="234950"/>
            </a:xfrm>
            <a:custGeom>
              <a:avLst/>
              <a:gdLst>
                <a:gd name="T0" fmla="*/ 543 w 591"/>
                <a:gd name="T1" fmla="*/ 220 h 592"/>
                <a:gd name="T2" fmla="*/ 537 w 591"/>
                <a:gd name="T3" fmla="*/ 237 h 592"/>
                <a:gd name="T4" fmla="*/ 543 w 591"/>
                <a:gd name="T5" fmla="*/ 283 h 592"/>
                <a:gd name="T6" fmla="*/ 540 w 591"/>
                <a:gd name="T7" fmla="*/ 335 h 592"/>
                <a:gd name="T8" fmla="*/ 528 w 591"/>
                <a:gd name="T9" fmla="*/ 382 h 592"/>
                <a:gd name="T10" fmla="*/ 507 w 591"/>
                <a:gd name="T11" fmla="*/ 426 h 592"/>
                <a:gd name="T12" fmla="*/ 479 w 591"/>
                <a:gd name="T13" fmla="*/ 464 h 592"/>
                <a:gd name="T14" fmla="*/ 444 w 591"/>
                <a:gd name="T15" fmla="*/ 496 h 592"/>
                <a:gd name="T16" fmla="*/ 403 w 591"/>
                <a:gd name="T17" fmla="*/ 520 h 592"/>
                <a:gd name="T18" fmla="*/ 358 w 591"/>
                <a:gd name="T19" fmla="*/ 537 h 592"/>
                <a:gd name="T20" fmla="*/ 308 w 591"/>
                <a:gd name="T21" fmla="*/ 545 h 592"/>
                <a:gd name="T22" fmla="*/ 257 w 591"/>
                <a:gd name="T23" fmla="*/ 541 h 592"/>
                <a:gd name="T24" fmla="*/ 210 w 591"/>
                <a:gd name="T25" fmla="*/ 529 h 592"/>
                <a:gd name="T26" fmla="*/ 167 w 591"/>
                <a:gd name="T27" fmla="*/ 509 h 592"/>
                <a:gd name="T28" fmla="*/ 129 w 591"/>
                <a:gd name="T29" fmla="*/ 481 h 592"/>
                <a:gd name="T30" fmla="*/ 97 w 591"/>
                <a:gd name="T31" fmla="*/ 445 h 592"/>
                <a:gd name="T32" fmla="*/ 72 w 591"/>
                <a:gd name="T33" fmla="*/ 405 h 592"/>
                <a:gd name="T34" fmla="*/ 55 w 591"/>
                <a:gd name="T35" fmla="*/ 359 h 592"/>
                <a:gd name="T36" fmla="*/ 47 w 591"/>
                <a:gd name="T37" fmla="*/ 310 h 592"/>
                <a:gd name="T38" fmla="*/ 51 w 591"/>
                <a:gd name="T39" fmla="*/ 259 h 592"/>
                <a:gd name="T40" fmla="*/ 63 w 591"/>
                <a:gd name="T41" fmla="*/ 211 h 592"/>
                <a:gd name="T42" fmla="*/ 84 w 591"/>
                <a:gd name="T43" fmla="*/ 168 h 592"/>
                <a:gd name="T44" fmla="*/ 111 w 591"/>
                <a:gd name="T45" fmla="*/ 131 h 592"/>
                <a:gd name="T46" fmla="*/ 147 w 591"/>
                <a:gd name="T47" fmla="*/ 99 h 592"/>
                <a:gd name="T48" fmla="*/ 188 w 591"/>
                <a:gd name="T49" fmla="*/ 73 h 592"/>
                <a:gd name="T50" fmla="*/ 233 w 591"/>
                <a:gd name="T51" fmla="*/ 57 h 592"/>
                <a:gd name="T52" fmla="*/ 283 w 591"/>
                <a:gd name="T53" fmla="*/ 49 h 592"/>
                <a:gd name="T54" fmla="*/ 338 w 591"/>
                <a:gd name="T55" fmla="*/ 52 h 592"/>
                <a:gd name="T56" fmla="*/ 392 w 591"/>
                <a:gd name="T57" fmla="*/ 69 h 592"/>
                <a:gd name="T58" fmla="*/ 420 w 591"/>
                <a:gd name="T59" fmla="*/ 78 h 592"/>
                <a:gd name="T60" fmla="*/ 435 w 591"/>
                <a:gd name="T61" fmla="*/ 69 h 592"/>
                <a:gd name="T62" fmla="*/ 439 w 591"/>
                <a:gd name="T63" fmla="*/ 50 h 592"/>
                <a:gd name="T64" fmla="*/ 431 w 591"/>
                <a:gd name="T65" fmla="*/ 35 h 592"/>
                <a:gd name="T66" fmla="*/ 380 w 591"/>
                <a:gd name="T67" fmla="*/ 14 h 592"/>
                <a:gd name="T68" fmla="*/ 312 w 591"/>
                <a:gd name="T69" fmla="*/ 1 h 592"/>
                <a:gd name="T70" fmla="*/ 251 w 591"/>
                <a:gd name="T71" fmla="*/ 5 h 592"/>
                <a:gd name="T72" fmla="*/ 193 w 591"/>
                <a:gd name="T73" fmla="*/ 19 h 592"/>
                <a:gd name="T74" fmla="*/ 142 w 591"/>
                <a:gd name="T75" fmla="*/ 43 h 592"/>
                <a:gd name="T76" fmla="*/ 96 w 591"/>
                <a:gd name="T77" fmla="*/ 78 h 592"/>
                <a:gd name="T78" fmla="*/ 58 w 591"/>
                <a:gd name="T79" fmla="*/ 120 h 592"/>
                <a:gd name="T80" fmla="*/ 29 w 591"/>
                <a:gd name="T81" fmla="*/ 168 h 592"/>
                <a:gd name="T82" fmla="*/ 9 w 591"/>
                <a:gd name="T83" fmla="*/ 223 h 592"/>
                <a:gd name="T84" fmla="*/ 0 w 591"/>
                <a:gd name="T85" fmla="*/ 282 h 592"/>
                <a:gd name="T86" fmla="*/ 3 w 591"/>
                <a:gd name="T87" fmla="*/ 342 h 592"/>
                <a:gd name="T88" fmla="*/ 18 w 591"/>
                <a:gd name="T89" fmla="*/ 399 h 592"/>
                <a:gd name="T90" fmla="*/ 42 w 591"/>
                <a:gd name="T91" fmla="*/ 451 h 592"/>
                <a:gd name="T92" fmla="*/ 76 w 591"/>
                <a:gd name="T93" fmla="*/ 496 h 592"/>
                <a:gd name="T94" fmla="*/ 118 w 591"/>
                <a:gd name="T95" fmla="*/ 534 h 592"/>
                <a:gd name="T96" fmla="*/ 167 w 591"/>
                <a:gd name="T97" fmla="*/ 564 h 592"/>
                <a:gd name="T98" fmla="*/ 222 w 591"/>
                <a:gd name="T99" fmla="*/ 583 h 592"/>
                <a:gd name="T100" fmla="*/ 280 w 591"/>
                <a:gd name="T101" fmla="*/ 592 h 592"/>
                <a:gd name="T102" fmla="*/ 340 w 591"/>
                <a:gd name="T103" fmla="*/ 589 h 592"/>
                <a:gd name="T104" fmla="*/ 396 w 591"/>
                <a:gd name="T105" fmla="*/ 575 h 592"/>
                <a:gd name="T106" fmla="*/ 448 w 591"/>
                <a:gd name="T107" fmla="*/ 550 h 592"/>
                <a:gd name="T108" fmla="*/ 494 w 591"/>
                <a:gd name="T109" fmla="*/ 516 h 592"/>
                <a:gd name="T110" fmla="*/ 532 w 591"/>
                <a:gd name="T111" fmla="*/ 474 h 592"/>
                <a:gd name="T112" fmla="*/ 562 w 591"/>
                <a:gd name="T113" fmla="*/ 426 h 592"/>
                <a:gd name="T114" fmla="*/ 582 w 591"/>
                <a:gd name="T115" fmla="*/ 371 h 592"/>
                <a:gd name="T116" fmla="*/ 591 w 591"/>
                <a:gd name="T117" fmla="*/ 312 h 592"/>
                <a:gd name="T118" fmla="*/ 587 w 591"/>
                <a:gd name="T119" fmla="*/ 248 h 592"/>
                <a:gd name="T120" fmla="*/ 576 w 591"/>
                <a:gd name="T121" fmla="*/ 219 h 592"/>
                <a:gd name="T122" fmla="*/ 560 w 591"/>
                <a:gd name="T123" fmla="*/ 21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1" h="592">
                  <a:moveTo>
                    <a:pt x="555" y="212"/>
                  </a:moveTo>
                  <a:lnTo>
                    <a:pt x="550" y="215"/>
                  </a:lnTo>
                  <a:lnTo>
                    <a:pt x="547" y="217"/>
                  </a:lnTo>
                  <a:lnTo>
                    <a:pt x="543" y="220"/>
                  </a:lnTo>
                  <a:lnTo>
                    <a:pt x="540" y="225"/>
                  </a:lnTo>
                  <a:lnTo>
                    <a:pt x="538" y="228"/>
                  </a:lnTo>
                  <a:lnTo>
                    <a:pt x="537" y="232"/>
                  </a:lnTo>
                  <a:lnTo>
                    <a:pt x="537" y="237"/>
                  </a:lnTo>
                  <a:lnTo>
                    <a:pt x="537" y="241"/>
                  </a:lnTo>
                  <a:lnTo>
                    <a:pt x="540" y="255"/>
                  </a:lnTo>
                  <a:lnTo>
                    <a:pt x="542" y="269"/>
                  </a:lnTo>
                  <a:lnTo>
                    <a:pt x="543" y="283"/>
                  </a:lnTo>
                  <a:lnTo>
                    <a:pt x="543" y="296"/>
                  </a:lnTo>
                  <a:lnTo>
                    <a:pt x="543" y="310"/>
                  </a:lnTo>
                  <a:lnTo>
                    <a:pt x="542" y="322"/>
                  </a:lnTo>
                  <a:lnTo>
                    <a:pt x="540" y="335"/>
                  </a:lnTo>
                  <a:lnTo>
                    <a:pt x="538" y="347"/>
                  </a:lnTo>
                  <a:lnTo>
                    <a:pt x="536" y="359"/>
                  </a:lnTo>
                  <a:lnTo>
                    <a:pt x="532" y="370"/>
                  </a:lnTo>
                  <a:lnTo>
                    <a:pt x="528" y="382"/>
                  </a:lnTo>
                  <a:lnTo>
                    <a:pt x="523" y="394"/>
                  </a:lnTo>
                  <a:lnTo>
                    <a:pt x="519" y="405"/>
                  </a:lnTo>
                  <a:lnTo>
                    <a:pt x="513" y="416"/>
                  </a:lnTo>
                  <a:lnTo>
                    <a:pt x="507" y="426"/>
                  </a:lnTo>
                  <a:lnTo>
                    <a:pt x="501" y="435"/>
                  </a:lnTo>
                  <a:lnTo>
                    <a:pt x="494" y="445"/>
                  </a:lnTo>
                  <a:lnTo>
                    <a:pt x="487" y="455"/>
                  </a:lnTo>
                  <a:lnTo>
                    <a:pt x="479" y="464"/>
                  </a:lnTo>
                  <a:lnTo>
                    <a:pt x="470" y="472"/>
                  </a:lnTo>
                  <a:lnTo>
                    <a:pt x="462" y="481"/>
                  </a:lnTo>
                  <a:lnTo>
                    <a:pt x="453" y="488"/>
                  </a:lnTo>
                  <a:lnTo>
                    <a:pt x="444" y="496"/>
                  </a:lnTo>
                  <a:lnTo>
                    <a:pt x="434" y="503"/>
                  </a:lnTo>
                  <a:lnTo>
                    <a:pt x="424" y="509"/>
                  </a:lnTo>
                  <a:lnTo>
                    <a:pt x="413" y="515"/>
                  </a:lnTo>
                  <a:lnTo>
                    <a:pt x="403" y="520"/>
                  </a:lnTo>
                  <a:lnTo>
                    <a:pt x="392" y="525"/>
                  </a:lnTo>
                  <a:lnTo>
                    <a:pt x="381" y="529"/>
                  </a:lnTo>
                  <a:lnTo>
                    <a:pt x="369" y="534"/>
                  </a:lnTo>
                  <a:lnTo>
                    <a:pt x="358" y="537"/>
                  </a:lnTo>
                  <a:lnTo>
                    <a:pt x="346" y="539"/>
                  </a:lnTo>
                  <a:lnTo>
                    <a:pt x="333" y="541"/>
                  </a:lnTo>
                  <a:lnTo>
                    <a:pt x="320" y="544"/>
                  </a:lnTo>
                  <a:lnTo>
                    <a:pt x="308" y="545"/>
                  </a:lnTo>
                  <a:lnTo>
                    <a:pt x="295" y="545"/>
                  </a:lnTo>
                  <a:lnTo>
                    <a:pt x="283" y="545"/>
                  </a:lnTo>
                  <a:lnTo>
                    <a:pt x="271" y="544"/>
                  </a:lnTo>
                  <a:lnTo>
                    <a:pt x="257" y="541"/>
                  </a:lnTo>
                  <a:lnTo>
                    <a:pt x="245" y="539"/>
                  </a:lnTo>
                  <a:lnTo>
                    <a:pt x="233" y="537"/>
                  </a:lnTo>
                  <a:lnTo>
                    <a:pt x="222" y="534"/>
                  </a:lnTo>
                  <a:lnTo>
                    <a:pt x="210" y="529"/>
                  </a:lnTo>
                  <a:lnTo>
                    <a:pt x="199" y="525"/>
                  </a:lnTo>
                  <a:lnTo>
                    <a:pt x="188" y="520"/>
                  </a:lnTo>
                  <a:lnTo>
                    <a:pt x="178" y="515"/>
                  </a:lnTo>
                  <a:lnTo>
                    <a:pt x="167" y="509"/>
                  </a:lnTo>
                  <a:lnTo>
                    <a:pt x="157" y="503"/>
                  </a:lnTo>
                  <a:lnTo>
                    <a:pt x="147" y="496"/>
                  </a:lnTo>
                  <a:lnTo>
                    <a:pt x="138" y="488"/>
                  </a:lnTo>
                  <a:lnTo>
                    <a:pt x="129" y="481"/>
                  </a:lnTo>
                  <a:lnTo>
                    <a:pt x="120" y="472"/>
                  </a:lnTo>
                  <a:lnTo>
                    <a:pt x="111" y="464"/>
                  </a:lnTo>
                  <a:lnTo>
                    <a:pt x="104" y="455"/>
                  </a:lnTo>
                  <a:lnTo>
                    <a:pt x="97" y="445"/>
                  </a:lnTo>
                  <a:lnTo>
                    <a:pt x="89" y="435"/>
                  </a:lnTo>
                  <a:lnTo>
                    <a:pt x="84" y="426"/>
                  </a:lnTo>
                  <a:lnTo>
                    <a:pt x="77" y="416"/>
                  </a:lnTo>
                  <a:lnTo>
                    <a:pt x="72" y="405"/>
                  </a:lnTo>
                  <a:lnTo>
                    <a:pt x="67" y="394"/>
                  </a:lnTo>
                  <a:lnTo>
                    <a:pt x="63" y="382"/>
                  </a:lnTo>
                  <a:lnTo>
                    <a:pt x="58" y="370"/>
                  </a:lnTo>
                  <a:lnTo>
                    <a:pt x="55" y="359"/>
                  </a:lnTo>
                  <a:lnTo>
                    <a:pt x="53" y="347"/>
                  </a:lnTo>
                  <a:lnTo>
                    <a:pt x="51" y="335"/>
                  </a:lnTo>
                  <a:lnTo>
                    <a:pt x="49" y="322"/>
                  </a:lnTo>
                  <a:lnTo>
                    <a:pt x="47" y="310"/>
                  </a:lnTo>
                  <a:lnTo>
                    <a:pt x="47" y="296"/>
                  </a:lnTo>
                  <a:lnTo>
                    <a:pt x="47" y="284"/>
                  </a:lnTo>
                  <a:lnTo>
                    <a:pt x="49" y="271"/>
                  </a:lnTo>
                  <a:lnTo>
                    <a:pt x="51" y="259"/>
                  </a:lnTo>
                  <a:lnTo>
                    <a:pt x="53" y="247"/>
                  </a:lnTo>
                  <a:lnTo>
                    <a:pt x="55" y="234"/>
                  </a:lnTo>
                  <a:lnTo>
                    <a:pt x="58" y="223"/>
                  </a:lnTo>
                  <a:lnTo>
                    <a:pt x="63" y="211"/>
                  </a:lnTo>
                  <a:lnTo>
                    <a:pt x="67" y="200"/>
                  </a:lnTo>
                  <a:lnTo>
                    <a:pt x="72" y="189"/>
                  </a:lnTo>
                  <a:lnTo>
                    <a:pt x="77" y="178"/>
                  </a:lnTo>
                  <a:lnTo>
                    <a:pt x="84" y="168"/>
                  </a:lnTo>
                  <a:lnTo>
                    <a:pt x="89" y="158"/>
                  </a:lnTo>
                  <a:lnTo>
                    <a:pt x="97" y="148"/>
                  </a:lnTo>
                  <a:lnTo>
                    <a:pt x="104" y="140"/>
                  </a:lnTo>
                  <a:lnTo>
                    <a:pt x="111" y="131"/>
                  </a:lnTo>
                  <a:lnTo>
                    <a:pt x="120" y="122"/>
                  </a:lnTo>
                  <a:lnTo>
                    <a:pt x="129" y="113"/>
                  </a:lnTo>
                  <a:lnTo>
                    <a:pt x="138" y="105"/>
                  </a:lnTo>
                  <a:lnTo>
                    <a:pt x="147" y="99"/>
                  </a:lnTo>
                  <a:lnTo>
                    <a:pt x="157" y="91"/>
                  </a:lnTo>
                  <a:lnTo>
                    <a:pt x="167" y="84"/>
                  </a:lnTo>
                  <a:lnTo>
                    <a:pt x="178" y="79"/>
                  </a:lnTo>
                  <a:lnTo>
                    <a:pt x="188" y="73"/>
                  </a:lnTo>
                  <a:lnTo>
                    <a:pt x="199" y="69"/>
                  </a:lnTo>
                  <a:lnTo>
                    <a:pt x="210" y="63"/>
                  </a:lnTo>
                  <a:lnTo>
                    <a:pt x="222" y="60"/>
                  </a:lnTo>
                  <a:lnTo>
                    <a:pt x="233" y="57"/>
                  </a:lnTo>
                  <a:lnTo>
                    <a:pt x="245" y="53"/>
                  </a:lnTo>
                  <a:lnTo>
                    <a:pt x="257" y="51"/>
                  </a:lnTo>
                  <a:lnTo>
                    <a:pt x="271" y="50"/>
                  </a:lnTo>
                  <a:lnTo>
                    <a:pt x="283" y="49"/>
                  </a:lnTo>
                  <a:lnTo>
                    <a:pt x="295" y="49"/>
                  </a:lnTo>
                  <a:lnTo>
                    <a:pt x="310" y="49"/>
                  </a:lnTo>
                  <a:lnTo>
                    <a:pt x="324" y="50"/>
                  </a:lnTo>
                  <a:lnTo>
                    <a:pt x="338" y="52"/>
                  </a:lnTo>
                  <a:lnTo>
                    <a:pt x="352" y="56"/>
                  </a:lnTo>
                  <a:lnTo>
                    <a:pt x="365" y="59"/>
                  </a:lnTo>
                  <a:lnTo>
                    <a:pt x="379" y="64"/>
                  </a:lnTo>
                  <a:lnTo>
                    <a:pt x="392" y="69"/>
                  </a:lnTo>
                  <a:lnTo>
                    <a:pt x="405" y="75"/>
                  </a:lnTo>
                  <a:lnTo>
                    <a:pt x="410" y="77"/>
                  </a:lnTo>
                  <a:lnTo>
                    <a:pt x="415" y="78"/>
                  </a:lnTo>
                  <a:lnTo>
                    <a:pt x="420" y="78"/>
                  </a:lnTo>
                  <a:lnTo>
                    <a:pt x="424" y="77"/>
                  </a:lnTo>
                  <a:lnTo>
                    <a:pt x="428" y="74"/>
                  </a:lnTo>
                  <a:lnTo>
                    <a:pt x="432" y="72"/>
                  </a:lnTo>
                  <a:lnTo>
                    <a:pt x="435" y="69"/>
                  </a:lnTo>
                  <a:lnTo>
                    <a:pt x="437" y="64"/>
                  </a:lnTo>
                  <a:lnTo>
                    <a:pt x="439" y="60"/>
                  </a:lnTo>
                  <a:lnTo>
                    <a:pt x="441" y="56"/>
                  </a:lnTo>
                  <a:lnTo>
                    <a:pt x="439" y="50"/>
                  </a:lnTo>
                  <a:lnTo>
                    <a:pt x="438" y="46"/>
                  </a:lnTo>
                  <a:lnTo>
                    <a:pt x="437" y="41"/>
                  </a:lnTo>
                  <a:lnTo>
                    <a:pt x="434" y="38"/>
                  </a:lnTo>
                  <a:lnTo>
                    <a:pt x="431" y="35"/>
                  </a:lnTo>
                  <a:lnTo>
                    <a:pt x="427" y="32"/>
                  </a:lnTo>
                  <a:lnTo>
                    <a:pt x="411" y="25"/>
                  </a:lnTo>
                  <a:lnTo>
                    <a:pt x="395" y="18"/>
                  </a:lnTo>
                  <a:lnTo>
                    <a:pt x="380" y="14"/>
                  </a:lnTo>
                  <a:lnTo>
                    <a:pt x="363" y="9"/>
                  </a:lnTo>
                  <a:lnTo>
                    <a:pt x="347" y="5"/>
                  </a:lnTo>
                  <a:lnTo>
                    <a:pt x="329" y="3"/>
                  </a:lnTo>
                  <a:lnTo>
                    <a:pt x="312" y="1"/>
                  </a:lnTo>
                  <a:lnTo>
                    <a:pt x="295" y="0"/>
                  </a:lnTo>
                  <a:lnTo>
                    <a:pt x="280" y="1"/>
                  </a:lnTo>
                  <a:lnTo>
                    <a:pt x="265" y="3"/>
                  </a:lnTo>
                  <a:lnTo>
                    <a:pt x="251" y="5"/>
                  </a:lnTo>
                  <a:lnTo>
                    <a:pt x="236" y="7"/>
                  </a:lnTo>
                  <a:lnTo>
                    <a:pt x="222" y="10"/>
                  </a:lnTo>
                  <a:lnTo>
                    <a:pt x="208" y="15"/>
                  </a:lnTo>
                  <a:lnTo>
                    <a:pt x="193" y="19"/>
                  </a:lnTo>
                  <a:lnTo>
                    <a:pt x="180" y="25"/>
                  </a:lnTo>
                  <a:lnTo>
                    <a:pt x="167" y="30"/>
                  </a:lnTo>
                  <a:lnTo>
                    <a:pt x="155" y="37"/>
                  </a:lnTo>
                  <a:lnTo>
                    <a:pt x="142" y="43"/>
                  </a:lnTo>
                  <a:lnTo>
                    <a:pt x="130" y="51"/>
                  </a:lnTo>
                  <a:lnTo>
                    <a:pt x="118" y="60"/>
                  </a:lnTo>
                  <a:lnTo>
                    <a:pt x="107" y="69"/>
                  </a:lnTo>
                  <a:lnTo>
                    <a:pt x="96" y="78"/>
                  </a:lnTo>
                  <a:lnTo>
                    <a:pt x="86" y="88"/>
                  </a:lnTo>
                  <a:lnTo>
                    <a:pt x="76" y="98"/>
                  </a:lnTo>
                  <a:lnTo>
                    <a:pt x="67" y="109"/>
                  </a:lnTo>
                  <a:lnTo>
                    <a:pt x="58" y="120"/>
                  </a:lnTo>
                  <a:lnTo>
                    <a:pt x="50" y="132"/>
                  </a:lnTo>
                  <a:lnTo>
                    <a:pt x="42" y="144"/>
                  </a:lnTo>
                  <a:lnTo>
                    <a:pt x="35" y="156"/>
                  </a:lnTo>
                  <a:lnTo>
                    <a:pt x="29" y="168"/>
                  </a:lnTo>
                  <a:lnTo>
                    <a:pt x="23" y="181"/>
                  </a:lnTo>
                  <a:lnTo>
                    <a:pt x="18" y="195"/>
                  </a:lnTo>
                  <a:lnTo>
                    <a:pt x="13" y="209"/>
                  </a:lnTo>
                  <a:lnTo>
                    <a:pt x="9" y="223"/>
                  </a:lnTo>
                  <a:lnTo>
                    <a:pt x="5" y="238"/>
                  </a:lnTo>
                  <a:lnTo>
                    <a:pt x="3" y="252"/>
                  </a:lnTo>
                  <a:lnTo>
                    <a:pt x="1" y="267"/>
                  </a:lnTo>
                  <a:lnTo>
                    <a:pt x="0" y="282"/>
                  </a:lnTo>
                  <a:lnTo>
                    <a:pt x="0" y="296"/>
                  </a:lnTo>
                  <a:lnTo>
                    <a:pt x="0" y="312"/>
                  </a:lnTo>
                  <a:lnTo>
                    <a:pt x="1" y="327"/>
                  </a:lnTo>
                  <a:lnTo>
                    <a:pt x="3" y="342"/>
                  </a:lnTo>
                  <a:lnTo>
                    <a:pt x="5" y="357"/>
                  </a:lnTo>
                  <a:lnTo>
                    <a:pt x="9" y="371"/>
                  </a:lnTo>
                  <a:lnTo>
                    <a:pt x="13" y="385"/>
                  </a:lnTo>
                  <a:lnTo>
                    <a:pt x="18" y="399"/>
                  </a:lnTo>
                  <a:lnTo>
                    <a:pt x="23" y="412"/>
                  </a:lnTo>
                  <a:lnTo>
                    <a:pt x="29" y="426"/>
                  </a:lnTo>
                  <a:lnTo>
                    <a:pt x="35" y="438"/>
                  </a:lnTo>
                  <a:lnTo>
                    <a:pt x="42" y="451"/>
                  </a:lnTo>
                  <a:lnTo>
                    <a:pt x="50" y="462"/>
                  </a:lnTo>
                  <a:lnTo>
                    <a:pt x="58" y="474"/>
                  </a:lnTo>
                  <a:lnTo>
                    <a:pt x="67" y="485"/>
                  </a:lnTo>
                  <a:lnTo>
                    <a:pt x="76" y="496"/>
                  </a:lnTo>
                  <a:lnTo>
                    <a:pt x="86" y="506"/>
                  </a:lnTo>
                  <a:lnTo>
                    <a:pt x="96" y="516"/>
                  </a:lnTo>
                  <a:lnTo>
                    <a:pt x="107" y="525"/>
                  </a:lnTo>
                  <a:lnTo>
                    <a:pt x="118" y="534"/>
                  </a:lnTo>
                  <a:lnTo>
                    <a:pt x="130" y="543"/>
                  </a:lnTo>
                  <a:lnTo>
                    <a:pt x="142" y="550"/>
                  </a:lnTo>
                  <a:lnTo>
                    <a:pt x="155" y="557"/>
                  </a:lnTo>
                  <a:lnTo>
                    <a:pt x="167" y="564"/>
                  </a:lnTo>
                  <a:lnTo>
                    <a:pt x="180" y="569"/>
                  </a:lnTo>
                  <a:lnTo>
                    <a:pt x="193" y="575"/>
                  </a:lnTo>
                  <a:lnTo>
                    <a:pt x="208" y="579"/>
                  </a:lnTo>
                  <a:lnTo>
                    <a:pt x="222" y="583"/>
                  </a:lnTo>
                  <a:lnTo>
                    <a:pt x="236" y="587"/>
                  </a:lnTo>
                  <a:lnTo>
                    <a:pt x="251" y="589"/>
                  </a:lnTo>
                  <a:lnTo>
                    <a:pt x="265" y="591"/>
                  </a:lnTo>
                  <a:lnTo>
                    <a:pt x="280" y="592"/>
                  </a:lnTo>
                  <a:lnTo>
                    <a:pt x="295" y="592"/>
                  </a:lnTo>
                  <a:lnTo>
                    <a:pt x="310" y="592"/>
                  </a:lnTo>
                  <a:lnTo>
                    <a:pt x="326" y="591"/>
                  </a:lnTo>
                  <a:lnTo>
                    <a:pt x="340" y="589"/>
                  </a:lnTo>
                  <a:lnTo>
                    <a:pt x="354" y="587"/>
                  </a:lnTo>
                  <a:lnTo>
                    <a:pt x="369" y="583"/>
                  </a:lnTo>
                  <a:lnTo>
                    <a:pt x="383" y="579"/>
                  </a:lnTo>
                  <a:lnTo>
                    <a:pt x="396" y="575"/>
                  </a:lnTo>
                  <a:lnTo>
                    <a:pt x="411" y="569"/>
                  </a:lnTo>
                  <a:lnTo>
                    <a:pt x="423" y="564"/>
                  </a:lnTo>
                  <a:lnTo>
                    <a:pt x="436" y="557"/>
                  </a:lnTo>
                  <a:lnTo>
                    <a:pt x="448" y="550"/>
                  </a:lnTo>
                  <a:lnTo>
                    <a:pt x="460" y="543"/>
                  </a:lnTo>
                  <a:lnTo>
                    <a:pt x="473" y="534"/>
                  </a:lnTo>
                  <a:lnTo>
                    <a:pt x="484" y="525"/>
                  </a:lnTo>
                  <a:lnTo>
                    <a:pt x="494" y="516"/>
                  </a:lnTo>
                  <a:lnTo>
                    <a:pt x="505" y="506"/>
                  </a:lnTo>
                  <a:lnTo>
                    <a:pt x="515" y="496"/>
                  </a:lnTo>
                  <a:lnTo>
                    <a:pt x="523" y="485"/>
                  </a:lnTo>
                  <a:lnTo>
                    <a:pt x="532" y="474"/>
                  </a:lnTo>
                  <a:lnTo>
                    <a:pt x="541" y="462"/>
                  </a:lnTo>
                  <a:lnTo>
                    <a:pt x="549" y="451"/>
                  </a:lnTo>
                  <a:lnTo>
                    <a:pt x="555" y="438"/>
                  </a:lnTo>
                  <a:lnTo>
                    <a:pt x="562" y="426"/>
                  </a:lnTo>
                  <a:lnTo>
                    <a:pt x="568" y="412"/>
                  </a:lnTo>
                  <a:lnTo>
                    <a:pt x="573" y="399"/>
                  </a:lnTo>
                  <a:lnTo>
                    <a:pt x="577" y="385"/>
                  </a:lnTo>
                  <a:lnTo>
                    <a:pt x="582" y="371"/>
                  </a:lnTo>
                  <a:lnTo>
                    <a:pt x="585" y="357"/>
                  </a:lnTo>
                  <a:lnTo>
                    <a:pt x="587" y="342"/>
                  </a:lnTo>
                  <a:lnTo>
                    <a:pt x="590" y="327"/>
                  </a:lnTo>
                  <a:lnTo>
                    <a:pt x="591" y="312"/>
                  </a:lnTo>
                  <a:lnTo>
                    <a:pt x="591" y="296"/>
                  </a:lnTo>
                  <a:lnTo>
                    <a:pt x="591" y="281"/>
                  </a:lnTo>
                  <a:lnTo>
                    <a:pt x="590" y="264"/>
                  </a:lnTo>
                  <a:lnTo>
                    <a:pt x="587" y="248"/>
                  </a:lnTo>
                  <a:lnTo>
                    <a:pt x="584" y="231"/>
                  </a:lnTo>
                  <a:lnTo>
                    <a:pt x="582" y="227"/>
                  </a:lnTo>
                  <a:lnTo>
                    <a:pt x="580" y="222"/>
                  </a:lnTo>
                  <a:lnTo>
                    <a:pt x="576" y="219"/>
                  </a:lnTo>
                  <a:lnTo>
                    <a:pt x="573" y="217"/>
                  </a:lnTo>
                  <a:lnTo>
                    <a:pt x="569" y="215"/>
                  </a:lnTo>
                  <a:lnTo>
                    <a:pt x="564" y="214"/>
                  </a:lnTo>
                  <a:lnTo>
                    <a:pt x="560" y="212"/>
                  </a:lnTo>
                  <a:lnTo>
                    <a:pt x="555"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grpSp>
      <p:pic>
        <p:nvPicPr>
          <p:cNvPr id="2052" name="Picture 4" descr="Image result for truste icon vector"/>
          <p:cNvPicPr>
            <a:picLocks noChangeAspect="1" noChangeArrowheads="1"/>
          </p:cNvPicPr>
          <p:nvPr/>
        </p:nvPicPr>
        <p:blipFill rotWithShape="1">
          <a:blip r:embed="rId6">
            <a:extLst>
              <a:ext uri="{28A0092B-C50C-407E-A947-70E740481C1C}">
                <a14:useLocalDpi xmlns:a14="http://schemas.microsoft.com/office/drawing/2010/main" val="0"/>
              </a:ext>
            </a:extLst>
          </a:blip>
          <a:srcRect t="36866" b="39228"/>
          <a:stretch/>
        </p:blipFill>
        <p:spPr bwMode="auto">
          <a:xfrm>
            <a:off x="8961891" y="2677489"/>
            <a:ext cx="830681" cy="1985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so 27001 icon vecto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2216" y="2219963"/>
            <a:ext cx="374904" cy="3749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loud security alliance logo vector"/>
          <p:cNvPicPr>
            <a:picLocks noChangeAspect="1" noChangeArrowheads="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299227" y="2621109"/>
            <a:ext cx="747317" cy="2671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pci dss logo vector black"/>
          <p:cNvPicPr>
            <a:picLocks noChangeAspect="1" noChangeArrowheads="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9775473" y="2619225"/>
            <a:ext cx="390133" cy="30999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safe harbor certification"/>
          <p:cNvPicPr>
            <a:picLocks noChangeAspect="1" noChangeArrowheads="1"/>
          </p:cNvPicPr>
          <p:nvPr/>
        </p:nvPicPr>
        <p:blipFill rotWithShape="1">
          <a:blip r:embed="rId10">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31185" t="38966" r="30425" b="37877"/>
          <a:stretch/>
        </p:blipFill>
        <p:spPr bwMode="auto">
          <a:xfrm>
            <a:off x="11185642" y="2655786"/>
            <a:ext cx="385426" cy="23248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soc ii type 2"/>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9722151" y="2237161"/>
            <a:ext cx="432693" cy="33014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fedramp logo"/>
          <p:cNvPicPr>
            <a:picLocks noChangeAspect="1" noChangeArrowheads="1"/>
          </p:cNvPicPr>
          <p:nvPr/>
        </p:nvPicPr>
        <p:blipFill>
          <a:blip r:embed="rId12">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11765183" y="2595306"/>
            <a:ext cx="333909" cy="333909"/>
          </a:xfrm>
          <a:prstGeom prst="rect">
            <a:avLst/>
          </a:prstGeom>
          <a:noFill/>
          <a:extLst>
            <a:ext uri="{909E8E84-426E-40DD-AFC4-6F175D3DCCD1}">
              <a14:hiddenFill xmlns:a14="http://schemas.microsoft.com/office/drawing/2010/main">
                <a:solidFill>
                  <a:srgbClr val="FFFFFF"/>
                </a:solidFill>
              </a14:hiddenFill>
            </a:ext>
          </a:extLst>
        </p:spPr>
      </p:pic>
      <p:grpSp>
        <p:nvGrpSpPr>
          <p:cNvPr id="145" name="Group 144"/>
          <p:cNvGrpSpPr/>
          <p:nvPr/>
        </p:nvGrpSpPr>
        <p:grpSpPr>
          <a:xfrm>
            <a:off x="10576291" y="4658042"/>
            <a:ext cx="209554" cy="241613"/>
            <a:chOff x="3444875" y="6188075"/>
            <a:chExt cx="698501" cy="700088"/>
          </a:xfrm>
          <a:solidFill>
            <a:schemeClr val="accent5">
              <a:lumMod val="50000"/>
            </a:schemeClr>
          </a:solidFill>
        </p:grpSpPr>
        <p:sp>
          <p:nvSpPr>
            <p:cNvPr id="146" name="Freeform 17"/>
            <p:cNvSpPr>
              <a:spLocks/>
            </p:cNvSpPr>
            <p:nvPr/>
          </p:nvSpPr>
          <p:spPr bwMode="auto">
            <a:xfrm>
              <a:off x="3663950" y="6407150"/>
              <a:ext cx="260350" cy="261938"/>
            </a:xfrm>
            <a:custGeom>
              <a:avLst/>
              <a:gdLst>
                <a:gd name="T0" fmla="*/ 725 w 1316"/>
                <a:gd name="T1" fmla="*/ 4 h 1320"/>
                <a:gd name="T2" fmla="*/ 853 w 1316"/>
                <a:gd name="T3" fmla="*/ 30 h 1320"/>
                <a:gd name="T4" fmla="*/ 971 w 1316"/>
                <a:gd name="T5" fmla="*/ 81 h 1320"/>
                <a:gd name="T6" fmla="*/ 1076 w 1316"/>
                <a:gd name="T7" fmla="*/ 152 h 1320"/>
                <a:gd name="T8" fmla="*/ 1166 w 1316"/>
                <a:gd name="T9" fmla="*/ 241 h 1320"/>
                <a:gd name="T10" fmla="*/ 1236 w 1316"/>
                <a:gd name="T11" fmla="*/ 346 h 1320"/>
                <a:gd name="T12" fmla="*/ 1286 w 1316"/>
                <a:gd name="T13" fmla="*/ 464 h 1320"/>
                <a:gd name="T14" fmla="*/ 1313 w 1316"/>
                <a:gd name="T15" fmla="*/ 593 h 1320"/>
                <a:gd name="T16" fmla="*/ 1313 w 1316"/>
                <a:gd name="T17" fmla="*/ 727 h 1320"/>
                <a:gd name="T18" fmla="*/ 1286 w 1316"/>
                <a:gd name="T19" fmla="*/ 856 h 1320"/>
                <a:gd name="T20" fmla="*/ 1236 w 1316"/>
                <a:gd name="T21" fmla="*/ 974 h 1320"/>
                <a:gd name="T22" fmla="*/ 1166 w 1316"/>
                <a:gd name="T23" fmla="*/ 1079 h 1320"/>
                <a:gd name="T24" fmla="*/ 1076 w 1316"/>
                <a:gd name="T25" fmla="*/ 1169 h 1320"/>
                <a:gd name="T26" fmla="*/ 971 w 1316"/>
                <a:gd name="T27" fmla="*/ 1239 h 1320"/>
                <a:gd name="T28" fmla="*/ 853 w 1316"/>
                <a:gd name="T29" fmla="*/ 1290 h 1320"/>
                <a:gd name="T30" fmla="*/ 725 w 1316"/>
                <a:gd name="T31" fmla="*/ 1316 h 1320"/>
                <a:gd name="T32" fmla="*/ 591 w 1316"/>
                <a:gd name="T33" fmla="*/ 1316 h 1320"/>
                <a:gd name="T34" fmla="*/ 463 w 1316"/>
                <a:gd name="T35" fmla="*/ 1290 h 1320"/>
                <a:gd name="T36" fmla="*/ 345 w 1316"/>
                <a:gd name="T37" fmla="*/ 1239 h 1320"/>
                <a:gd name="T38" fmla="*/ 240 w 1316"/>
                <a:gd name="T39" fmla="*/ 1169 h 1320"/>
                <a:gd name="T40" fmla="*/ 150 w 1316"/>
                <a:gd name="T41" fmla="*/ 1079 h 1320"/>
                <a:gd name="T42" fmla="*/ 80 w 1316"/>
                <a:gd name="T43" fmla="*/ 974 h 1320"/>
                <a:gd name="T44" fmla="*/ 30 w 1316"/>
                <a:gd name="T45" fmla="*/ 856 h 1320"/>
                <a:gd name="T46" fmla="*/ 3 w 1316"/>
                <a:gd name="T47" fmla="*/ 727 h 1320"/>
                <a:gd name="T48" fmla="*/ 3 w 1316"/>
                <a:gd name="T49" fmla="*/ 593 h 1320"/>
                <a:gd name="T50" fmla="*/ 30 w 1316"/>
                <a:gd name="T51" fmla="*/ 464 h 1320"/>
                <a:gd name="T52" fmla="*/ 80 w 1316"/>
                <a:gd name="T53" fmla="*/ 346 h 1320"/>
                <a:gd name="T54" fmla="*/ 150 w 1316"/>
                <a:gd name="T55" fmla="*/ 241 h 1320"/>
                <a:gd name="T56" fmla="*/ 240 w 1316"/>
                <a:gd name="T57" fmla="*/ 152 h 1320"/>
                <a:gd name="T58" fmla="*/ 345 w 1316"/>
                <a:gd name="T59" fmla="*/ 81 h 1320"/>
                <a:gd name="T60" fmla="*/ 463 w 1316"/>
                <a:gd name="T61" fmla="*/ 30 h 1320"/>
                <a:gd name="T62" fmla="*/ 591 w 1316"/>
                <a:gd name="T63" fmla="*/ 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6" h="1320">
                  <a:moveTo>
                    <a:pt x="658" y="0"/>
                  </a:moveTo>
                  <a:lnTo>
                    <a:pt x="725" y="4"/>
                  </a:lnTo>
                  <a:lnTo>
                    <a:pt x="791" y="14"/>
                  </a:lnTo>
                  <a:lnTo>
                    <a:pt x="853" y="30"/>
                  </a:lnTo>
                  <a:lnTo>
                    <a:pt x="914" y="53"/>
                  </a:lnTo>
                  <a:lnTo>
                    <a:pt x="971" y="81"/>
                  </a:lnTo>
                  <a:lnTo>
                    <a:pt x="1025" y="113"/>
                  </a:lnTo>
                  <a:lnTo>
                    <a:pt x="1076" y="152"/>
                  </a:lnTo>
                  <a:lnTo>
                    <a:pt x="1123" y="193"/>
                  </a:lnTo>
                  <a:lnTo>
                    <a:pt x="1166" y="241"/>
                  </a:lnTo>
                  <a:lnTo>
                    <a:pt x="1203" y="291"/>
                  </a:lnTo>
                  <a:lnTo>
                    <a:pt x="1236" y="346"/>
                  </a:lnTo>
                  <a:lnTo>
                    <a:pt x="1264" y="404"/>
                  </a:lnTo>
                  <a:lnTo>
                    <a:pt x="1286" y="464"/>
                  </a:lnTo>
                  <a:lnTo>
                    <a:pt x="1303" y="527"/>
                  </a:lnTo>
                  <a:lnTo>
                    <a:pt x="1313" y="593"/>
                  </a:lnTo>
                  <a:lnTo>
                    <a:pt x="1316" y="661"/>
                  </a:lnTo>
                  <a:lnTo>
                    <a:pt x="1313" y="727"/>
                  </a:lnTo>
                  <a:lnTo>
                    <a:pt x="1303" y="793"/>
                  </a:lnTo>
                  <a:lnTo>
                    <a:pt x="1286" y="856"/>
                  </a:lnTo>
                  <a:lnTo>
                    <a:pt x="1264" y="916"/>
                  </a:lnTo>
                  <a:lnTo>
                    <a:pt x="1236" y="974"/>
                  </a:lnTo>
                  <a:lnTo>
                    <a:pt x="1203" y="1029"/>
                  </a:lnTo>
                  <a:lnTo>
                    <a:pt x="1166" y="1079"/>
                  </a:lnTo>
                  <a:lnTo>
                    <a:pt x="1123" y="1127"/>
                  </a:lnTo>
                  <a:lnTo>
                    <a:pt x="1076" y="1169"/>
                  </a:lnTo>
                  <a:lnTo>
                    <a:pt x="1025" y="1207"/>
                  </a:lnTo>
                  <a:lnTo>
                    <a:pt x="971" y="1239"/>
                  </a:lnTo>
                  <a:lnTo>
                    <a:pt x="914" y="1267"/>
                  </a:lnTo>
                  <a:lnTo>
                    <a:pt x="853" y="1290"/>
                  </a:lnTo>
                  <a:lnTo>
                    <a:pt x="791" y="1306"/>
                  </a:lnTo>
                  <a:lnTo>
                    <a:pt x="725" y="1316"/>
                  </a:lnTo>
                  <a:lnTo>
                    <a:pt x="658" y="1320"/>
                  </a:lnTo>
                  <a:lnTo>
                    <a:pt x="591" y="1316"/>
                  </a:lnTo>
                  <a:lnTo>
                    <a:pt x="525" y="1306"/>
                  </a:lnTo>
                  <a:lnTo>
                    <a:pt x="463" y="1290"/>
                  </a:lnTo>
                  <a:lnTo>
                    <a:pt x="402" y="1267"/>
                  </a:lnTo>
                  <a:lnTo>
                    <a:pt x="345" y="1239"/>
                  </a:lnTo>
                  <a:lnTo>
                    <a:pt x="291" y="1207"/>
                  </a:lnTo>
                  <a:lnTo>
                    <a:pt x="240" y="1169"/>
                  </a:lnTo>
                  <a:lnTo>
                    <a:pt x="193" y="1127"/>
                  </a:lnTo>
                  <a:lnTo>
                    <a:pt x="150" y="1079"/>
                  </a:lnTo>
                  <a:lnTo>
                    <a:pt x="113" y="1029"/>
                  </a:lnTo>
                  <a:lnTo>
                    <a:pt x="80" y="974"/>
                  </a:lnTo>
                  <a:lnTo>
                    <a:pt x="52" y="916"/>
                  </a:lnTo>
                  <a:lnTo>
                    <a:pt x="30" y="856"/>
                  </a:lnTo>
                  <a:lnTo>
                    <a:pt x="13" y="793"/>
                  </a:lnTo>
                  <a:lnTo>
                    <a:pt x="3" y="727"/>
                  </a:lnTo>
                  <a:lnTo>
                    <a:pt x="0" y="661"/>
                  </a:lnTo>
                  <a:lnTo>
                    <a:pt x="3" y="593"/>
                  </a:lnTo>
                  <a:lnTo>
                    <a:pt x="13" y="527"/>
                  </a:lnTo>
                  <a:lnTo>
                    <a:pt x="30" y="464"/>
                  </a:lnTo>
                  <a:lnTo>
                    <a:pt x="52" y="404"/>
                  </a:lnTo>
                  <a:lnTo>
                    <a:pt x="80" y="346"/>
                  </a:lnTo>
                  <a:lnTo>
                    <a:pt x="113" y="291"/>
                  </a:lnTo>
                  <a:lnTo>
                    <a:pt x="150" y="241"/>
                  </a:lnTo>
                  <a:lnTo>
                    <a:pt x="193" y="193"/>
                  </a:lnTo>
                  <a:lnTo>
                    <a:pt x="240" y="152"/>
                  </a:lnTo>
                  <a:lnTo>
                    <a:pt x="291" y="113"/>
                  </a:lnTo>
                  <a:lnTo>
                    <a:pt x="345" y="81"/>
                  </a:lnTo>
                  <a:lnTo>
                    <a:pt x="402" y="53"/>
                  </a:lnTo>
                  <a:lnTo>
                    <a:pt x="463" y="30"/>
                  </a:lnTo>
                  <a:lnTo>
                    <a:pt x="525" y="14"/>
                  </a:lnTo>
                  <a:lnTo>
                    <a:pt x="591" y="4"/>
                  </a:lnTo>
                  <a:lnTo>
                    <a:pt x="6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47" name="Freeform 18"/>
            <p:cNvSpPr>
              <a:spLocks/>
            </p:cNvSpPr>
            <p:nvPr/>
          </p:nvSpPr>
          <p:spPr bwMode="auto">
            <a:xfrm>
              <a:off x="3519488" y="6188075"/>
              <a:ext cx="576263" cy="312738"/>
            </a:xfrm>
            <a:custGeom>
              <a:avLst/>
              <a:gdLst>
                <a:gd name="T0" fmla="*/ 1486 w 2900"/>
                <a:gd name="T1" fmla="*/ 3 h 1572"/>
                <a:gd name="T2" fmla="*/ 1691 w 2900"/>
                <a:gd name="T3" fmla="*/ 28 h 1572"/>
                <a:gd name="T4" fmla="*/ 1890 w 2900"/>
                <a:gd name="T5" fmla="*/ 75 h 1572"/>
                <a:gd name="T6" fmla="*/ 2083 w 2900"/>
                <a:gd name="T7" fmla="*/ 146 h 1572"/>
                <a:gd name="T8" fmla="*/ 2266 w 2900"/>
                <a:gd name="T9" fmla="*/ 238 h 1572"/>
                <a:gd name="T10" fmla="*/ 2433 w 2900"/>
                <a:gd name="T11" fmla="*/ 349 h 1572"/>
                <a:gd name="T12" fmla="*/ 2585 w 2900"/>
                <a:gd name="T13" fmla="*/ 477 h 1572"/>
                <a:gd name="T14" fmla="*/ 2722 w 2900"/>
                <a:gd name="T15" fmla="*/ 622 h 1572"/>
                <a:gd name="T16" fmla="*/ 2843 w 2900"/>
                <a:gd name="T17" fmla="*/ 781 h 1572"/>
                <a:gd name="T18" fmla="*/ 2900 w 2900"/>
                <a:gd name="T19" fmla="*/ 875 h 1572"/>
                <a:gd name="T20" fmla="*/ 2897 w 2900"/>
                <a:gd name="T21" fmla="*/ 895 h 1572"/>
                <a:gd name="T22" fmla="*/ 2882 w 2900"/>
                <a:gd name="T23" fmla="*/ 907 h 1572"/>
                <a:gd name="T24" fmla="*/ 1459 w 2900"/>
                <a:gd name="T25" fmla="*/ 910 h 1572"/>
                <a:gd name="T26" fmla="*/ 1418 w 2900"/>
                <a:gd name="T27" fmla="*/ 906 h 1572"/>
                <a:gd name="T28" fmla="*/ 1309 w 2900"/>
                <a:gd name="T29" fmla="*/ 909 h 1572"/>
                <a:gd name="T30" fmla="*/ 1169 w 2900"/>
                <a:gd name="T31" fmla="*/ 932 h 1572"/>
                <a:gd name="T32" fmla="*/ 1036 w 2900"/>
                <a:gd name="T33" fmla="*/ 978 h 1572"/>
                <a:gd name="T34" fmla="*/ 914 w 2900"/>
                <a:gd name="T35" fmla="*/ 1045 h 1572"/>
                <a:gd name="T36" fmla="*/ 804 w 2900"/>
                <a:gd name="T37" fmla="*/ 1131 h 1572"/>
                <a:gd name="T38" fmla="*/ 709 w 2900"/>
                <a:gd name="T39" fmla="*/ 1233 h 1572"/>
                <a:gd name="T40" fmla="*/ 631 w 2900"/>
                <a:gd name="T41" fmla="*/ 1350 h 1572"/>
                <a:gd name="T42" fmla="*/ 573 w 2900"/>
                <a:gd name="T43" fmla="*/ 1481 h 1572"/>
                <a:gd name="T44" fmla="*/ 548 w 2900"/>
                <a:gd name="T45" fmla="*/ 1560 h 1572"/>
                <a:gd name="T46" fmla="*/ 528 w 2900"/>
                <a:gd name="T47" fmla="*/ 1572 h 1572"/>
                <a:gd name="T48" fmla="*/ 514 w 2900"/>
                <a:gd name="T49" fmla="*/ 1570 h 1572"/>
                <a:gd name="T50" fmla="*/ 499 w 2900"/>
                <a:gd name="T51" fmla="*/ 1557 h 1572"/>
                <a:gd name="T52" fmla="*/ 0 w 2900"/>
                <a:gd name="T53" fmla="*/ 686 h 1572"/>
                <a:gd name="T54" fmla="*/ 5 w 2900"/>
                <a:gd name="T55" fmla="*/ 665 h 1572"/>
                <a:gd name="T56" fmla="*/ 139 w 2900"/>
                <a:gd name="T57" fmla="*/ 514 h 1572"/>
                <a:gd name="T58" fmla="*/ 287 w 2900"/>
                <a:gd name="T59" fmla="*/ 382 h 1572"/>
                <a:gd name="T60" fmla="*/ 447 w 2900"/>
                <a:gd name="T61" fmla="*/ 268 h 1572"/>
                <a:gd name="T62" fmla="*/ 618 w 2900"/>
                <a:gd name="T63" fmla="*/ 174 h 1572"/>
                <a:gd name="T64" fmla="*/ 799 w 2900"/>
                <a:gd name="T65" fmla="*/ 99 h 1572"/>
                <a:gd name="T66" fmla="*/ 987 w 2900"/>
                <a:gd name="T67" fmla="*/ 45 h 1572"/>
                <a:gd name="T68" fmla="*/ 1182 w 2900"/>
                <a:gd name="T69" fmla="*/ 12 h 1572"/>
                <a:gd name="T70" fmla="*/ 1382 w 2900"/>
                <a:gd name="T71"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00" h="1572">
                  <a:moveTo>
                    <a:pt x="1382" y="0"/>
                  </a:moveTo>
                  <a:lnTo>
                    <a:pt x="1486" y="3"/>
                  </a:lnTo>
                  <a:lnTo>
                    <a:pt x="1588" y="13"/>
                  </a:lnTo>
                  <a:lnTo>
                    <a:pt x="1691" y="28"/>
                  </a:lnTo>
                  <a:lnTo>
                    <a:pt x="1790" y="48"/>
                  </a:lnTo>
                  <a:lnTo>
                    <a:pt x="1890" y="75"/>
                  </a:lnTo>
                  <a:lnTo>
                    <a:pt x="1987" y="107"/>
                  </a:lnTo>
                  <a:lnTo>
                    <a:pt x="2083" y="146"/>
                  </a:lnTo>
                  <a:lnTo>
                    <a:pt x="2176" y="189"/>
                  </a:lnTo>
                  <a:lnTo>
                    <a:pt x="2266" y="238"/>
                  </a:lnTo>
                  <a:lnTo>
                    <a:pt x="2350" y="291"/>
                  </a:lnTo>
                  <a:lnTo>
                    <a:pt x="2433" y="349"/>
                  </a:lnTo>
                  <a:lnTo>
                    <a:pt x="2511" y="411"/>
                  </a:lnTo>
                  <a:lnTo>
                    <a:pt x="2585" y="477"/>
                  </a:lnTo>
                  <a:lnTo>
                    <a:pt x="2656" y="548"/>
                  </a:lnTo>
                  <a:lnTo>
                    <a:pt x="2722" y="622"/>
                  </a:lnTo>
                  <a:lnTo>
                    <a:pt x="2785" y="699"/>
                  </a:lnTo>
                  <a:lnTo>
                    <a:pt x="2843" y="781"/>
                  </a:lnTo>
                  <a:lnTo>
                    <a:pt x="2897" y="866"/>
                  </a:lnTo>
                  <a:lnTo>
                    <a:pt x="2900" y="875"/>
                  </a:lnTo>
                  <a:lnTo>
                    <a:pt x="2900" y="885"/>
                  </a:lnTo>
                  <a:lnTo>
                    <a:pt x="2897" y="895"/>
                  </a:lnTo>
                  <a:lnTo>
                    <a:pt x="2890" y="902"/>
                  </a:lnTo>
                  <a:lnTo>
                    <a:pt x="2882" y="907"/>
                  </a:lnTo>
                  <a:lnTo>
                    <a:pt x="2872" y="910"/>
                  </a:lnTo>
                  <a:lnTo>
                    <a:pt x="1459" y="910"/>
                  </a:lnTo>
                  <a:lnTo>
                    <a:pt x="1457" y="909"/>
                  </a:lnTo>
                  <a:lnTo>
                    <a:pt x="1418" y="906"/>
                  </a:lnTo>
                  <a:lnTo>
                    <a:pt x="1382" y="905"/>
                  </a:lnTo>
                  <a:lnTo>
                    <a:pt x="1309" y="909"/>
                  </a:lnTo>
                  <a:lnTo>
                    <a:pt x="1238" y="918"/>
                  </a:lnTo>
                  <a:lnTo>
                    <a:pt x="1169" y="932"/>
                  </a:lnTo>
                  <a:lnTo>
                    <a:pt x="1101" y="953"/>
                  </a:lnTo>
                  <a:lnTo>
                    <a:pt x="1036" y="978"/>
                  </a:lnTo>
                  <a:lnTo>
                    <a:pt x="973" y="1010"/>
                  </a:lnTo>
                  <a:lnTo>
                    <a:pt x="914" y="1045"/>
                  </a:lnTo>
                  <a:lnTo>
                    <a:pt x="857" y="1086"/>
                  </a:lnTo>
                  <a:lnTo>
                    <a:pt x="804" y="1131"/>
                  </a:lnTo>
                  <a:lnTo>
                    <a:pt x="754" y="1179"/>
                  </a:lnTo>
                  <a:lnTo>
                    <a:pt x="709" y="1233"/>
                  </a:lnTo>
                  <a:lnTo>
                    <a:pt x="668" y="1290"/>
                  </a:lnTo>
                  <a:lnTo>
                    <a:pt x="631" y="1350"/>
                  </a:lnTo>
                  <a:lnTo>
                    <a:pt x="600" y="1413"/>
                  </a:lnTo>
                  <a:lnTo>
                    <a:pt x="573" y="1481"/>
                  </a:lnTo>
                  <a:lnTo>
                    <a:pt x="552" y="1551"/>
                  </a:lnTo>
                  <a:lnTo>
                    <a:pt x="548" y="1560"/>
                  </a:lnTo>
                  <a:lnTo>
                    <a:pt x="539" y="1568"/>
                  </a:lnTo>
                  <a:lnTo>
                    <a:pt x="528" y="1572"/>
                  </a:lnTo>
                  <a:lnTo>
                    <a:pt x="524" y="1572"/>
                  </a:lnTo>
                  <a:lnTo>
                    <a:pt x="514" y="1570"/>
                  </a:lnTo>
                  <a:lnTo>
                    <a:pt x="506" y="1566"/>
                  </a:lnTo>
                  <a:lnTo>
                    <a:pt x="499" y="1557"/>
                  </a:lnTo>
                  <a:lnTo>
                    <a:pt x="3" y="697"/>
                  </a:lnTo>
                  <a:lnTo>
                    <a:pt x="0" y="686"/>
                  </a:lnTo>
                  <a:lnTo>
                    <a:pt x="0" y="674"/>
                  </a:lnTo>
                  <a:lnTo>
                    <a:pt x="5" y="665"/>
                  </a:lnTo>
                  <a:lnTo>
                    <a:pt x="71" y="587"/>
                  </a:lnTo>
                  <a:lnTo>
                    <a:pt x="139" y="514"/>
                  </a:lnTo>
                  <a:lnTo>
                    <a:pt x="211" y="447"/>
                  </a:lnTo>
                  <a:lnTo>
                    <a:pt x="287" y="382"/>
                  </a:lnTo>
                  <a:lnTo>
                    <a:pt x="365" y="323"/>
                  </a:lnTo>
                  <a:lnTo>
                    <a:pt x="447" y="268"/>
                  </a:lnTo>
                  <a:lnTo>
                    <a:pt x="531" y="219"/>
                  </a:lnTo>
                  <a:lnTo>
                    <a:pt x="618" y="174"/>
                  </a:lnTo>
                  <a:lnTo>
                    <a:pt x="707" y="134"/>
                  </a:lnTo>
                  <a:lnTo>
                    <a:pt x="799" y="99"/>
                  </a:lnTo>
                  <a:lnTo>
                    <a:pt x="892" y="70"/>
                  </a:lnTo>
                  <a:lnTo>
                    <a:pt x="987" y="45"/>
                  </a:lnTo>
                  <a:lnTo>
                    <a:pt x="1084" y="26"/>
                  </a:lnTo>
                  <a:lnTo>
                    <a:pt x="1182" y="12"/>
                  </a:lnTo>
                  <a:lnTo>
                    <a:pt x="1281" y="3"/>
                  </a:lnTo>
                  <a:lnTo>
                    <a:pt x="13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48" name="Freeform 19"/>
            <p:cNvSpPr>
              <a:spLocks/>
            </p:cNvSpPr>
            <p:nvPr/>
          </p:nvSpPr>
          <p:spPr bwMode="auto">
            <a:xfrm>
              <a:off x="3444875" y="6364288"/>
              <a:ext cx="401638" cy="520700"/>
            </a:xfrm>
            <a:custGeom>
              <a:avLst/>
              <a:gdLst>
                <a:gd name="T0" fmla="*/ 251 w 2026"/>
                <a:gd name="T1" fmla="*/ 0 h 2626"/>
                <a:gd name="T2" fmla="*/ 269 w 2026"/>
                <a:gd name="T3" fmla="*/ 6 h 2626"/>
                <a:gd name="T4" fmla="*/ 982 w 2026"/>
                <a:gd name="T5" fmla="*/ 1242 h 2626"/>
                <a:gd name="T6" fmla="*/ 1017 w 2026"/>
                <a:gd name="T7" fmla="*/ 1307 h 2626"/>
                <a:gd name="T8" fmla="*/ 1096 w 2026"/>
                <a:gd name="T9" fmla="*/ 1422 h 2626"/>
                <a:gd name="T10" fmla="*/ 1191 w 2026"/>
                <a:gd name="T11" fmla="*/ 1522 h 2626"/>
                <a:gd name="T12" fmla="*/ 1300 w 2026"/>
                <a:gd name="T13" fmla="*/ 1604 h 2626"/>
                <a:gd name="T14" fmla="*/ 1421 w 2026"/>
                <a:gd name="T15" fmla="*/ 1669 h 2626"/>
                <a:gd name="T16" fmla="*/ 1552 w 2026"/>
                <a:gd name="T17" fmla="*/ 1714 h 2626"/>
                <a:gd name="T18" fmla="*/ 1689 w 2026"/>
                <a:gd name="T19" fmla="*/ 1736 h 2626"/>
                <a:gd name="T20" fmla="*/ 1818 w 2026"/>
                <a:gd name="T21" fmla="*/ 1738 h 2626"/>
                <a:gd name="T22" fmla="*/ 1934 w 2026"/>
                <a:gd name="T23" fmla="*/ 1721 h 2626"/>
                <a:gd name="T24" fmla="*/ 2001 w 2026"/>
                <a:gd name="T25" fmla="*/ 1707 h 2626"/>
                <a:gd name="T26" fmla="*/ 2020 w 2026"/>
                <a:gd name="T27" fmla="*/ 1718 h 2626"/>
                <a:gd name="T28" fmla="*/ 2026 w 2026"/>
                <a:gd name="T29" fmla="*/ 1740 h 2626"/>
                <a:gd name="T30" fmla="*/ 1526 w 2026"/>
                <a:gd name="T31" fmla="*/ 2611 h 2626"/>
                <a:gd name="T32" fmla="*/ 1511 w 2026"/>
                <a:gd name="T33" fmla="*/ 2624 h 2626"/>
                <a:gd name="T34" fmla="*/ 1498 w 2026"/>
                <a:gd name="T35" fmla="*/ 2626 h 2626"/>
                <a:gd name="T36" fmla="*/ 1309 w 2026"/>
                <a:gd name="T37" fmla="*/ 2586 h 2626"/>
                <a:gd name="T38" fmla="*/ 1128 w 2026"/>
                <a:gd name="T39" fmla="*/ 2527 h 2626"/>
                <a:gd name="T40" fmla="*/ 954 w 2026"/>
                <a:gd name="T41" fmla="*/ 2450 h 2626"/>
                <a:gd name="T42" fmla="*/ 791 w 2026"/>
                <a:gd name="T43" fmla="*/ 2353 h 2626"/>
                <a:gd name="T44" fmla="*/ 637 w 2026"/>
                <a:gd name="T45" fmla="*/ 2239 h 2626"/>
                <a:gd name="T46" fmla="*/ 496 w 2026"/>
                <a:gd name="T47" fmla="*/ 2108 h 2626"/>
                <a:gd name="T48" fmla="*/ 368 w 2026"/>
                <a:gd name="T49" fmla="*/ 1961 h 2626"/>
                <a:gd name="T50" fmla="*/ 258 w 2026"/>
                <a:gd name="T51" fmla="*/ 1801 h 2626"/>
                <a:gd name="T52" fmla="*/ 167 w 2026"/>
                <a:gd name="T53" fmla="*/ 1631 h 2626"/>
                <a:gd name="T54" fmla="*/ 94 w 2026"/>
                <a:gd name="T55" fmla="*/ 1452 h 2626"/>
                <a:gd name="T56" fmla="*/ 43 w 2026"/>
                <a:gd name="T57" fmla="*/ 1266 h 2626"/>
                <a:gd name="T58" fmla="*/ 11 w 2026"/>
                <a:gd name="T59" fmla="*/ 1075 h 2626"/>
                <a:gd name="T60" fmla="*/ 0 w 2026"/>
                <a:gd name="T61" fmla="*/ 881 h 2626"/>
                <a:gd name="T62" fmla="*/ 2 w 2026"/>
                <a:gd name="T63" fmla="*/ 780 h 2626"/>
                <a:gd name="T64" fmla="*/ 26 w 2026"/>
                <a:gd name="T65" fmla="*/ 580 h 2626"/>
                <a:gd name="T66" fmla="*/ 71 w 2026"/>
                <a:gd name="T67" fmla="*/ 384 h 2626"/>
                <a:gd name="T68" fmla="*/ 137 w 2026"/>
                <a:gd name="T69" fmla="*/ 195 h 2626"/>
                <a:gd name="T70" fmla="*/ 226 w 2026"/>
                <a:gd name="T71" fmla="*/ 15 h 2626"/>
                <a:gd name="T72" fmla="*/ 241 w 2026"/>
                <a:gd name="T73" fmla="*/ 2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6" h="2626">
                  <a:moveTo>
                    <a:pt x="251" y="0"/>
                  </a:moveTo>
                  <a:lnTo>
                    <a:pt x="251" y="0"/>
                  </a:lnTo>
                  <a:lnTo>
                    <a:pt x="260" y="2"/>
                  </a:lnTo>
                  <a:lnTo>
                    <a:pt x="269" y="6"/>
                  </a:lnTo>
                  <a:lnTo>
                    <a:pt x="275" y="15"/>
                  </a:lnTo>
                  <a:lnTo>
                    <a:pt x="982" y="1242"/>
                  </a:lnTo>
                  <a:lnTo>
                    <a:pt x="983" y="1245"/>
                  </a:lnTo>
                  <a:lnTo>
                    <a:pt x="1017" y="1307"/>
                  </a:lnTo>
                  <a:lnTo>
                    <a:pt x="1054" y="1366"/>
                  </a:lnTo>
                  <a:lnTo>
                    <a:pt x="1096" y="1422"/>
                  </a:lnTo>
                  <a:lnTo>
                    <a:pt x="1142" y="1473"/>
                  </a:lnTo>
                  <a:lnTo>
                    <a:pt x="1191" y="1522"/>
                  </a:lnTo>
                  <a:lnTo>
                    <a:pt x="1245" y="1566"/>
                  </a:lnTo>
                  <a:lnTo>
                    <a:pt x="1300" y="1604"/>
                  </a:lnTo>
                  <a:lnTo>
                    <a:pt x="1360" y="1639"/>
                  </a:lnTo>
                  <a:lnTo>
                    <a:pt x="1421" y="1669"/>
                  </a:lnTo>
                  <a:lnTo>
                    <a:pt x="1486" y="1694"/>
                  </a:lnTo>
                  <a:lnTo>
                    <a:pt x="1552" y="1714"/>
                  </a:lnTo>
                  <a:lnTo>
                    <a:pt x="1621" y="1728"/>
                  </a:lnTo>
                  <a:lnTo>
                    <a:pt x="1689" y="1736"/>
                  </a:lnTo>
                  <a:lnTo>
                    <a:pt x="1760" y="1740"/>
                  </a:lnTo>
                  <a:lnTo>
                    <a:pt x="1818" y="1738"/>
                  </a:lnTo>
                  <a:lnTo>
                    <a:pt x="1876" y="1731"/>
                  </a:lnTo>
                  <a:lnTo>
                    <a:pt x="1934" y="1721"/>
                  </a:lnTo>
                  <a:lnTo>
                    <a:pt x="1989" y="1707"/>
                  </a:lnTo>
                  <a:lnTo>
                    <a:pt x="2001" y="1707"/>
                  </a:lnTo>
                  <a:lnTo>
                    <a:pt x="2012" y="1711"/>
                  </a:lnTo>
                  <a:lnTo>
                    <a:pt x="2020" y="1718"/>
                  </a:lnTo>
                  <a:lnTo>
                    <a:pt x="2026" y="1728"/>
                  </a:lnTo>
                  <a:lnTo>
                    <a:pt x="2026" y="1740"/>
                  </a:lnTo>
                  <a:lnTo>
                    <a:pt x="2022" y="1750"/>
                  </a:lnTo>
                  <a:lnTo>
                    <a:pt x="1526" y="2611"/>
                  </a:lnTo>
                  <a:lnTo>
                    <a:pt x="1520" y="2619"/>
                  </a:lnTo>
                  <a:lnTo>
                    <a:pt x="1511" y="2624"/>
                  </a:lnTo>
                  <a:lnTo>
                    <a:pt x="1502" y="2626"/>
                  </a:lnTo>
                  <a:lnTo>
                    <a:pt x="1498" y="2626"/>
                  </a:lnTo>
                  <a:lnTo>
                    <a:pt x="1403" y="2609"/>
                  </a:lnTo>
                  <a:lnTo>
                    <a:pt x="1309" y="2586"/>
                  </a:lnTo>
                  <a:lnTo>
                    <a:pt x="1218" y="2559"/>
                  </a:lnTo>
                  <a:lnTo>
                    <a:pt x="1128" y="2527"/>
                  </a:lnTo>
                  <a:lnTo>
                    <a:pt x="1040" y="2490"/>
                  </a:lnTo>
                  <a:lnTo>
                    <a:pt x="954" y="2450"/>
                  </a:lnTo>
                  <a:lnTo>
                    <a:pt x="871" y="2403"/>
                  </a:lnTo>
                  <a:lnTo>
                    <a:pt x="791" y="2353"/>
                  </a:lnTo>
                  <a:lnTo>
                    <a:pt x="712" y="2298"/>
                  </a:lnTo>
                  <a:lnTo>
                    <a:pt x="637" y="2239"/>
                  </a:lnTo>
                  <a:lnTo>
                    <a:pt x="565" y="2176"/>
                  </a:lnTo>
                  <a:lnTo>
                    <a:pt x="496" y="2108"/>
                  </a:lnTo>
                  <a:lnTo>
                    <a:pt x="431" y="2037"/>
                  </a:lnTo>
                  <a:lnTo>
                    <a:pt x="368" y="1961"/>
                  </a:lnTo>
                  <a:lnTo>
                    <a:pt x="312" y="1883"/>
                  </a:lnTo>
                  <a:lnTo>
                    <a:pt x="258" y="1801"/>
                  </a:lnTo>
                  <a:lnTo>
                    <a:pt x="210" y="1717"/>
                  </a:lnTo>
                  <a:lnTo>
                    <a:pt x="167" y="1631"/>
                  </a:lnTo>
                  <a:lnTo>
                    <a:pt x="129" y="1543"/>
                  </a:lnTo>
                  <a:lnTo>
                    <a:pt x="94" y="1452"/>
                  </a:lnTo>
                  <a:lnTo>
                    <a:pt x="66" y="1360"/>
                  </a:lnTo>
                  <a:lnTo>
                    <a:pt x="43" y="1266"/>
                  </a:lnTo>
                  <a:lnTo>
                    <a:pt x="24" y="1172"/>
                  </a:lnTo>
                  <a:lnTo>
                    <a:pt x="11" y="1075"/>
                  </a:lnTo>
                  <a:lnTo>
                    <a:pt x="2" y="978"/>
                  </a:lnTo>
                  <a:lnTo>
                    <a:pt x="0" y="881"/>
                  </a:lnTo>
                  <a:lnTo>
                    <a:pt x="0" y="881"/>
                  </a:lnTo>
                  <a:lnTo>
                    <a:pt x="2" y="780"/>
                  </a:lnTo>
                  <a:lnTo>
                    <a:pt x="11" y="679"/>
                  </a:lnTo>
                  <a:lnTo>
                    <a:pt x="26" y="580"/>
                  </a:lnTo>
                  <a:lnTo>
                    <a:pt x="45" y="481"/>
                  </a:lnTo>
                  <a:lnTo>
                    <a:pt x="71" y="384"/>
                  </a:lnTo>
                  <a:lnTo>
                    <a:pt x="102" y="289"/>
                  </a:lnTo>
                  <a:lnTo>
                    <a:pt x="137" y="195"/>
                  </a:lnTo>
                  <a:lnTo>
                    <a:pt x="179" y="104"/>
                  </a:lnTo>
                  <a:lnTo>
                    <a:pt x="226" y="15"/>
                  </a:lnTo>
                  <a:lnTo>
                    <a:pt x="232" y="7"/>
                  </a:lnTo>
                  <a:lnTo>
                    <a:pt x="241" y="2"/>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49" name="Freeform 20"/>
            <p:cNvSpPr>
              <a:spLocks/>
            </p:cNvSpPr>
            <p:nvPr/>
          </p:nvSpPr>
          <p:spPr bwMode="auto">
            <a:xfrm>
              <a:off x="3792538" y="6407150"/>
              <a:ext cx="350838" cy="481013"/>
            </a:xfrm>
            <a:custGeom>
              <a:avLst/>
              <a:gdLst>
                <a:gd name="T0" fmla="*/ 1621 w 1769"/>
                <a:gd name="T1" fmla="*/ 0 h 2428"/>
                <a:gd name="T2" fmla="*/ 1642 w 1769"/>
                <a:gd name="T3" fmla="*/ 8 h 2428"/>
                <a:gd name="T4" fmla="*/ 1685 w 1769"/>
                <a:gd name="T5" fmla="*/ 122 h 2428"/>
                <a:gd name="T6" fmla="*/ 1739 w 1769"/>
                <a:gd name="T7" fmla="*/ 334 h 2428"/>
                <a:gd name="T8" fmla="*/ 1766 w 1769"/>
                <a:gd name="T9" fmla="*/ 552 h 2428"/>
                <a:gd name="T10" fmla="*/ 1767 w 1769"/>
                <a:gd name="T11" fmla="*/ 762 h 2428"/>
                <a:gd name="T12" fmla="*/ 1744 w 1769"/>
                <a:gd name="T13" fmla="*/ 959 h 2428"/>
                <a:gd name="T14" fmla="*/ 1702 w 1769"/>
                <a:gd name="T15" fmla="*/ 1150 h 2428"/>
                <a:gd name="T16" fmla="*/ 1638 w 1769"/>
                <a:gd name="T17" fmla="*/ 1335 h 2428"/>
                <a:gd name="T18" fmla="*/ 1554 w 1769"/>
                <a:gd name="T19" fmla="*/ 1510 h 2428"/>
                <a:gd name="T20" fmla="*/ 1451 w 1769"/>
                <a:gd name="T21" fmla="*/ 1676 h 2428"/>
                <a:gd name="T22" fmla="*/ 1329 w 1769"/>
                <a:gd name="T23" fmla="*/ 1831 h 2428"/>
                <a:gd name="T24" fmla="*/ 1188 w 1769"/>
                <a:gd name="T25" fmla="*/ 1973 h 2428"/>
                <a:gd name="T26" fmla="*/ 1035 w 1769"/>
                <a:gd name="T27" fmla="*/ 2097 h 2428"/>
                <a:gd name="T28" fmla="*/ 870 w 1769"/>
                <a:gd name="T29" fmla="*/ 2203 h 2428"/>
                <a:gd name="T30" fmla="*/ 697 w 1769"/>
                <a:gd name="T31" fmla="*/ 2288 h 2428"/>
                <a:gd name="T32" fmla="*/ 514 w 1769"/>
                <a:gd name="T33" fmla="*/ 2354 h 2428"/>
                <a:gd name="T34" fmla="*/ 324 w 1769"/>
                <a:gd name="T35" fmla="*/ 2400 h 2428"/>
                <a:gd name="T36" fmla="*/ 128 w 1769"/>
                <a:gd name="T37" fmla="*/ 2424 h 2428"/>
                <a:gd name="T38" fmla="*/ 28 w 1769"/>
                <a:gd name="T39" fmla="*/ 2428 h 2428"/>
                <a:gd name="T40" fmla="*/ 10 w 1769"/>
                <a:gd name="T41" fmla="*/ 2421 h 2428"/>
                <a:gd name="T42" fmla="*/ 0 w 1769"/>
                <a:gd name="T43" fmla="*/ 2403 h 2428"/>
                <a:gd name="T44" fmla="*/ 4 w 1769"/>
                <a:gd name="T45" fmla="*/ 2384 h 2428"/>
                <a:gd name="T46" fmla="*/ 713 w 1769"/>
                <a:gd name="T47" fmla="*/ 1152 h 2428"/>
                <a:gd name="T48" fmla="*/ 779 w 1769"/>
                <a:gd name="T49" fmla="*/ 1039 h 2428"/>
                <a:gd name="T50" fmla="*/ 827 w 1769"/>
                <a:gd name="T51" fmla="*/ 919 h 2428"/>
                <a:gd name="T52" fmla="*/ 856 w 1769"/>
                <a:gd name="T53" fmla="*/ 794 h 2428"/>
                <a:gd name="T54" fmla="*/ 866 w 1769"/>
                <a:gd name="T55" fmla="*/ 664 h 2428"/>
                <a:gd name="T56" fmla="*/ 855 w 1769"/>
                <a:gd name="T57" fmla="*/ 526 h 2428"/>
                <a:gd name="T58" fmla="*/ 823 w 1769"/>
                <a:gd name="T59" fmla="*/ 394 h 2428"/>
                <a:gd name="T60" fmla="*/ 771 w 1769"/>
                <a:gd name="T61" fmla="*/ 269 h 2428"/>
                <a:gd name="T62" fmla="*/ 699 w 1769"/>
                <a:gd name="T63" fmla="*/ 153 h 2428"/>
                <a:gd name="T64" fmla="*/ 609 w 1769"/>
                <a:gd name="T65" fmla="*/ 49 h 2428"/>
                <a:gd name="T66" fmla="*/ 600 w 1769"/>
                <a:gd name="T67" fmla="*/ 29 h 2428"/>
                <a:gd name="T68" fmla="*/ 609 w 1769"/>
                <a:gd name="T69" fmla="*/ 8 h 2428"/>
                <a:gd name="T70" fmla="*/ 629 w 1769"/>
                <a:gd name="T71" fmla="*/ 0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9" h="2428">
                  <a:moveTo>
                    <a:pt x="629" y="0"/>
                  </a:moveTo>
                  <a:lnTo>
                    <a:pt x="1621" y="0"/>
                  </a:lnTo>
                  <a:lnTo>
                    <a:pt x="1633" y="2"/>
                  </a:lnTo>
                  <a:lnTo>
                    <a:pt x="1642" y="8"/>
                  </a:lnTo>
                  <a:lnTo>
                    <a:pt x="1648" y="18"/>
                  </a:lnTo>
                  <a:lnTo>
                    <a:pt x="1685" y="122"/>
                  </a:lnTo>
                  <a:lnTo>
                    <a:pt x="1715" y="228"/>
                  </a:lnTo>
                  <a:lnTo>
                    <a:pt x="1739" y="334"/>
                  </a:lnTo>
                  <a:lnTo>
                    <a:pt x="1756" y="442"/>
                  </a:lnTo>
                  <a:lnTo>
                    <a:pt x="1766" y="552"/>
                  </a:lnTo>
                  <a:lnTo>
                    <a:pt x="1769" y="664"/>
                  </a:lnTo>
                  <a:lnTo>
                    <a:pt x="1767" y="762"/>
                  </a:lnTo>
                  <a:lnTo>
                    <a:pt x="1758" y="861"/>
                  </a:lnTo>
                  <a:lnTo>
                    <a:pt x="1744" y="959"/>
                  </a:lnTo>
                  <a:lnTo>
                    <a:pt x="1726" y="1056"/>
                  </a:lnTo>
                  <a:lnTo>
                    <a:pt x="1702" y="1150"/>
                  </a:lnTo>
                  <a:lnTo>
                    <a:pt x="1673" y="1243"/>
                  </a:lnTo>
                  <a:lnTo>
                    <a:pt x="1638" y="1335"/>
                  </a:lnTo>
                  <a:lnTo>
                    <a:pt x="1599" y="1424"/>
                  </a:lnTo>
                  <a:lnTo>
                    <a:pt x="1554" y="1510"/>
                  </a:lnTo>
                  <a:lnTo>
                    <a:pt x="1504" y="1595"/>
                  </a:lnTo>
                  <a:lnTo>
                    <a:pt x="1451" y="1676"/>
                  </a:lnTo>
                  <a:lnTo>
                    <a:pt x="1392" y="1756"/>
                  </a:lnTo>
                  <a:lnTo>
                    <a:pt x="1329" y="1831"/>
                  </a:lnTo>
                  <a:lnTo>
                    <a:pt x="1260" y="1904"/>
                  </a:lnTo>
                  <a:lnTo>
                    <a:pt x="1188" y="1973"/>
                  </a:lnTo>
                  <a:lnTo>
                    <a:pt x="1113" y="2037"/>
                  </a:lnTo>
                  <a:lnTo>
                    <a:pt x="1035" y="2097"/>
                  </a:lnTo>
                  <a:lnTo>
                    <a:pt x="954" y="2152"/>
                  </a:lnTo>
                  <a:lnTo>
                    <a:pt x="870" y="2203"/>
                  </a:lnTo>
                  <a:lnTo>
                    <a:pt x="785" y="2248"/>
                  </a:lnTo>
                  <a:lnTo>
                    <a:pt x="697" y="2288"/>
                  </a:lnTo>
                  <a:lnTo>
                    <a:pt x="606" y="2324"/>
                  </a:lnTo>
                  <a:lnTo>
                    <a:pt x="514" y="2354"/>
                  </a:lnTo>
                  <a:lnTo>
                    <a:pt x="419" y="2380"/>
                  </a:lnTo>
                  <a:lnTo>
                    <a:pt x="324" y="2400"/>
                  </a:lnTo>
                  <a:lnTo>
                    <a:pt x="226" y="2414"/>
                  </a:lnTo>
                  <a:lnTo>
                    <a:pt x="128" y="2424"/>
                  </a:lnTo>
                  <a:lnTo>
                    <a:pt x="29" y="2428"/>
                  </a:lnTo>
                  <a:lnTo>
                    <a:pt x="28" y="2428"/>
                  </a:lnTo>
                  <a:lnTo>
                    <a:pt x="19" y="2426"/>
                  </a:lnTo>
                  <a:lnTo>
                    <a:pt x="10" y="2421"/>
                  </a:lnTo>
                  <a:lnTo>
                    <a:pt x="4" y="2413"/>
                  </a:lnTo>
                  <a:lnTo>
                    <a:pt x="0" y="2403"/>
                  </a:lnTo>
                  <a:lnTo>
                    <a:pt x="0" y="2394"/>
                  </a:lnTo>
                  <a:lnTo>
                    <a:pt x="4" y="2384"/>
                  </a:lnTo>
                  <a:lnTo>
                    <a:pt x="712" y="1154"/>
                  </a:lnTo>
                  <a:lnTo>
                    <a:pt x="713" y="1152"/>
                  </a:lnTo>
                  <a:lnTo>
                    <a:pt x="748" y="1097"/>
                  </a:lnTo>
                  <a:lnTo>
                    <a:pt x="779" y="1039"/>
                  </a:lnTo>
                  <a:lnTo>
                    <a:pt x="806" y="980"/>
                  </a:lnTo>
                  <a:lnTo>
                    <a:pt x="827" y="919"/>
                  </a:lnTo>
                  <a:lnTo>
                    <a:pt x="845" y="857"/>
                  </a:lnTo>
                  <a:lnTo>
                    <a:pt x="856" y="794"/>
                  </a:lnTo>
                  <a:lnTo>
                    <a:pt x="864" y="729"/>
                  </a:lnTo>
                  <a:lnTo>
                    <a:pt x="866" y="664"/>
                  </a:lnTo>
                  <a:lnTo>
                    <a:pt x="864" y="594"/>
                  </a:lnTo>
                  <a:lnTo>
                    <a:pt x="855" y="526"/>
                  </a:lnTo>
                  <a:lnTo>
                    <a:pt x="842" y="458"/>
                  </a:lnTo>
                  <a:lnTo>
                    <a:pt x="823" y="394"/>
                  </a:lnTo>
                  <a:lnTo>
                    <a:pt x="800" y="331"/>
                  </a:lnTo>
                  <a:lnTo>
                    <a:pt x="771" y="269"/>
                  </a:lnTo>
                  <a:lnTo>
                    <a:pt x="737" y="210"/>
                  </a:lnTo>
                  <a:lnTo>
                    <a:pt x="699" y="153"/>
                  </a:lnTo>
                  <a:lnTo>
                    <a:pt x="656" y="100"/>
                  </a:lnTo>
                  <a:lnTo>
                    <a:pt x="609" y="49"/>
                  </a:lnTo>
                  <a:lnTo>
                    <a:pt x="602" y="41"/>
                  </a:lnTo>
                  <a:lnTo>
                    <a:pt x="600" y="29"/>
                  </a:lnTo>
                  <a:lnTo>
                    <a:pt x="602" y="18"/>
                  </a:lnTo>
                  <a:lnTo>
                    <a:pt x="609" y="8"/>
                  </a:lnTo>
                  <a:lnTo>
                    <a:pt x="617" y="2"/>
                  </a:lnTo>
                  <a:lnTo>
                    <a:pt x="6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grpSp>
      <p:sp>
        <p:nvSpPr>
          <p:cNvPr id="150" name="Freeform 25"/>
          <p:cNvSpPr>
            <a:spLocks noEditPoints="1"/>
          </p:cNvSpPr>
          <p:nvPr/>
        </p:nvSpPr>
        <p:spPr bwMode="auto">
          <a:xfrm>
            <a:off x="11412410" y="4653374"/>
            <a:ext cx="224867" cy="242794"/>
          </a:xfrm>
          <a:custGeom>
            <a:avLst/>
            <a:gdLst>
              <a:gd name="T0" fmla="*/ 1347 w 3909"/>
              <a:gd name="T1" fmla="*/ 460 h 3667"/>
              <a:gd name="T2" fmla="*/ 1168 w 3909"/>
              <a:gd name="T3" fmla="*/ 695 h 3667"/>
              <a:gd name="T4" fmla="*/ 1464 w 3909"/>
              <a:gd name="T5" fmla="*/ 552 h 3667"/>
              <a:gd name="T6" fmla="*/ 1681 w 3909"/>
              <a:gd name="T7" fmla="*/ 530 h 3667"/>
              <a:gd name="T8" fmla="*/ 1606 w 3909"/>
              <a:gd name="T9" fmla="*/ 645 h 3667"/>
              <a:gd name="T10" fmla="*/ 1491 w 3909"/>
              <a:gd name="T11" fmla="*/ 839 h 3667"/>
              <a:gd name="T12" fmla="*/ 1608 w 3909"/>
              <a:gd name="T13" fmla="*/ 974 h 3667"/>
              <a:gd name="T14" fmla="*/ 1911 w 3909"/>
              <a:gd name="T15" fmla="*/ 1047 h 3667"/>
              <a:gd name="T16" fmla="*/ 1974 w 3909"/>
              <a:gd name="T17" fmla="*/ 1151 h 3667"/>
              <a:gd name="T18" fmla="*/ 1760 w 3909"/>
              <a:gd name="T19" fmla="*/ 1340 h 3667"/>
              <a:gd name="T20" fmla="*/ 1615 w 3909"/>
              <a:gd name="T21" fmla="*/ 1739 h 3667"/>
              <a:gd name="T22" fmla="*/ 1549 w 3909"/>
              <a:gd name="T23" fmla="*/ 1749 h 3667"/>
              <a:gd name="T24" fmla="*/ 1381 w 3909"/>
              <a:gd name="T25" fmla="*/ 1750 h 3667"/>
              <a:gd name="T26" fmla="*/ 1417 w 3909"/>
              <a:gd name="T27" fmla="*/ 1952 h 3667"/>
              <a:gd name="T28" fmla="*/ 1649 w 3909"/>
              <a:gd name="T29" fmla="*/ 2071 h 3667"/>
              <a:gd name="T30" fmla="*/ 2114 w 3909"/>
              <a:gd name="T31" fmla="*/ 1984 h 3667"/>
              <a:gd name="T32" fmla="*/ 2382 w 3909"/>
              <a:gd name="T33" fmla="*/ 2128 h 3667"/>
              <a:gd name="T34" fmla="*/ 2363 w 3909"/>
              <a:gd name="T35" fmla="*/ 2282 h 3667"/>
              <a:gd name="T36" fmla="*/ 2145 w 3909"/>
              <a:gd name="T37" fmla="*/ 2340 h 3667"/>
              <a:gd name="T38" fmla="*/ 1798 w 3909"/>
              <a:gd name="T39" fmla="*/ 2503 h 3667"/>
              <a:gd name="T40" fmla="*/ 1844 w 3909"/>
              <a:gd name="T41" fmla="*/ 2646 h 3667"/>
              <a:gd name="T42" fmla="*/ 2388 w 3909"/>
              <a:gd name="T43" fmla="*/ 2661 h 3667"/>
              <a:gd name="T44" fmla="*/ 2778 w 3909"/>
              <a:gd name="T45" fmla="*/ 2383 h 3667"/>
              <a:gd name="T46" fmla="*/ 2884 w 3909"/>
              <a:gd name="T47" fmla="*/ 2229 h 3667"/>
              <a:gd name="T48" fmla="*/ 2942 w 3909"/>
              <a:gd name="T49" fmla="*/ 2388 h 3667"/>
              <a:gd name="T50" fmla="*/ 3042 w 3909"/>
              <a:gd name="T51" fmla="*/ 2009 h 3667"/>
              <a:gd name="T52" fmla="*/ 3037 w 3909"/>
              <a:gd name="T53" fmla="*/ 1734 h 3667"/>
              <a:gd name="T54" fmla="*/ 3183 w 3909"/>
              <a:gd name="T55" fmla="*/ 1765 h 3667"/>
              <a:gd name="T56" fmla="*/ 3197 w 3909"/>
              <a:gd name="T57" fmla="*/ 1341 h 3667"/>
              <a:gd name="T58" fmla="*/ 3148 w 3909"/>
              <a:gd name="T59" fmla="*/ 1201 h 3667"/>
              <a:gd name="T60" fmla="*/ 3220 w 3909"/>
              <a:gd name="T61" fmla="*/ 1075 h 3667"/>
              <a:gd name="T62" fmla="*/ 2889 w 3909"/>
              <a:gd name="T63" fmla="*/ 745 h 3667"/>
              <a:gd name="T64" fmla="*/ 2584 w 3909"/>
              <a:gd name="T65" fmla="*/ 608 h 3667"/>
              <a:gd name="T66" fmla="*/ 2559 w 3909"/>
              <a:gd name="T67" fmla="*/ 537 h 3667"/>
              <a:gd name="T68" fmla="*/ 2120 w 3909"/>
              <a:gd name="T69" fmla="*/ 265 h 3667"/>
              <a:gd name="T70" fmla="*/ 2661 w 3909"/>
              <a:gd name="T71" fmla="*/ 135 h 3667"/>
              <a:gd name="T72" fmla="*/ 3238 w 3909"/>
              <a:gd name="T73" fmla="*/ 485 h 3667"/>
              <a:gd name="T74" fmla="*/ 3457 w 3909"/>
              <a:gd name="T75" fmla="*/ 518 h 3667"/>
              <a:gd name="T76" fmla="*/ 3555 w 3909"/>
              <a:gd name="T77" fmla="*/ 575 h 3667"/>
              <a:gd name="T78" fmla="*/ 3718 w 3909"/>
              <a:gd name="T79" fmla="*/ 913 h 3667"/>
              <a:gd name="T80" fmla="*/ 3843 w 3909"/>
              <a:gd name="T81" fmla="*/ 1219 h 3667"/>
              <a:gd name="T82" fmla="*/ 3903 w 3909"/>
              <a:gd name="T83" fmla="*/ 1309 h 3667"/>
              <a:gd name="T84" fmla="*/ 3892 w 3909"/>
              <a:gd name="T85" fmla="*/ 1805 h 3667"/>
              <a:gd name="T86" fmla="*/ 3740 w 3909"/>
              <a:gd name="T87" fmla="*/ 2466 h 3667"/>
              <a:gd name="T88" fmla="*/ 3312 w 3909"/>
              <a:gd name="T89" fmla="*/ 3136 h 3667"/>
              <a:gd name="T90" fmla="*/ 2451 w 3909"/>
              <a:gd name="T91" fmla="*/ 3615 h 3667"/>
              <a:gd name="T92" fmla="*/ 1587 w 3909"/>
              <a:gd name="T93" fmla="*/ 3620 h 3667"/>
              <a:gd name="T94" fmla="*/ 767 w 3909"/>
              <a:gd name="T95" fmla="*/ 3191 h 3667"/>
              <a:gd name="T96" fmla="*/ 290 w 3909"/>
              <a:gd name="T97" fmla="*/ 2515 h 3667"/>
              <a:gd name="T98" fmla="*/ 136 w 3909"/>
              <a:gd name="T99" fmla="*/ 2223 h 3667"/>
              <a:gd name="T100" fmla="*/ 80 w 3909"/>
              <a:gd name="T101" fmla="*/ 2162 h 3667"/>
              <a:gd name="T102" fmla="*/ 95 w 3909"/>
              <a:gd name="T103" fmla="*/ 1838 h 3667"/>
              <a:gd name="T104" fmla="*/ 1 w 3909"/>
              <a:gd name="T105" fmla="*/ 1766 h 3667"/>
              <a:gd name="T106" fmla="*/ 39 w 3909"/>
              <a:gd name="T107" fmla="*/ 1536 h 3667"/>
              <a:gd name="T108" fmla="*/ 218 w 3909"/>
              <a:gd name="T109" fmla="*/ 1168 h 3667"/>
              <a:gd name="T110" fmla="*/ 326 w 3909"/>
              <a:gd name="T111" fmla="*/ 959 h 3667"/>
              <a:gd name="T112" fmla="*/ 402 w 3909"/>
              <a:gd name="T113" fmla="*/ 559 h 3667"/>
              <a:gd name="T114" fmla="*/ 584 w 3909"/>
              <a:gd name="T115" fmla="*/ 380 h 3667"/>
              <a:gd name="T116" fmla="*/ 635 w 3909"/>
              <a:gd name="T117" fmla="*/ 564 h 3667"/>
              <a:gd name="T118" fmla="*/ 913 w 3909"/>
              <a:gd name="T119" fmla="*/ 480 h 3667"/>
              <a:gd name="T120" fmla="*/ 1645 w 3909"/>
              <a:gd name="T121" fmla="*/ 49 h 3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9" h="3667">
                <a:moveTo>
                  <a:pt x="2031" y="262"/>
                </a:moveTo>
                <a:lnTo>
                  <a:pt x="1939" y="265"/>
                </a:lnTo>
                <a:lnTo>
                  <a:pt x="1849" y="274"/>
                </a:lnTo>
                <a:lnTo>
                  <a:pt x="1760" y="291"/>
                </a:lnTo>
                <a:lnTo>
                  <a:pt x="1673" y="312"/>
                </a:lnTo>
                <a:lnTo>
                  <a:pt x="1587" y="341"/>
                </a:lnTo>
                <a:lnTo>
                  <a:pt x="1504" y="374"/>
                </a:lnTo>
                <a:lnTo>
                  <a:pt x="1425" y="415"/>
                </a:lnTo>
                <a:lnTo>
                  <a:pt x="1347" y="460"/>
                </a:lnTo>
                <a:lnTo>
                  <a:pt x="1274" y="510"/>
                </a:lnTo>
                <a:lnTo>
                  <a:pt x="1202" y="567"/>
                </a:lnTo>
                <a:lnTo>
                  <a:pt x="1136" y="627"/>
                </a:lnTo>
                <a:lnTo>
                  <a:pt x="1073" y="694"/>
                </a:lnTo>
                <a:lnTo>
                  <a:pt x="1101" y="697"/>
                </a:lnTo>
                <a:lnTo>
                  <a:pt x="1124" y="700"/>
                </a:lnTo>
                <a:lnTo>
                  <a:pt x="1140" y="702"/>
                </a:lnTo>
                <a:lnTo>
                  <a:pt x="1153" y="704"/>
                </a:lnTo>
                <a:lnTo>
                  <a:pt x="1168" y="695"/>
                </a:lnTo>
                <a:lnTo>
                  <a:pt x="1186" y="682"/>
                </a:lnTo>
                <a:lnTo>
                  <a:pt x="1208" y="668"/>
                </a:lnTo>
                <a:lnTo>
                  <a:pt x="1234" y="651"/>
                </a:lnTo>
                <a:lnTo>
                  <a:pt x="1264" y="634"/>
                </a:lnTo>
                <a:lnTo>
                  <a:pt x="1297" y="616"/>
                </a:lnTo>
                <a:lnTo>
                  <a:pt x="1333" y="599"/>
                </a:lnTo>
                <a:lnTo>
                  <a:pt x="1372" y="582"/>
                </a:lnTo>
                <a:lnTo>
                  <a:pt x="1414" y="568"/>
                </a:lnTo>
                <a:lnTo>
                  <a:pt x="1464" y="552"/>
                </a:lnTo>
                <a:lnTo>
                  <a:pt x="1509" y="542"/>
                </a:lnTo>
                <a:lnTo>
                  <a:pt x="1548" y="533"/>
                </a:lnTo>
                <a:lnTo>
                  <a:pt x="1584" y="529"/>
                </a:lnTo>
                <a:lnTo>
                  <a:pt x="1612" y="526"/>
                </a:lnTo>
                <a:lnTo>
                  <a:pt x="1636" y="525"/>
                </a:lnTo>
                <a:lnTo>
                  <a:pt x="1654" y="525"/>
                </a:lnTo>
                <a:lnTo>
                  <a:pt x="1665" y="525"/>
                </a:lnTo>
                <a:lnTo>
                  <a:pt x="1669" y="525"/>
                </a:lnTo>
                <a:lnTo>
                  <a:pt x="1681" y="530"/>
                </a:lnTo>
                <a:lnTo>
                  <a:pt x="1691" y="538"/>
                </a:lnTo>
                <a:lnTo>
                  <a:pt x="1697" y="549"/>
                </a:lnTo>
                <a:lnTo>
                  <a:pt x="1697" y="562"/>
                </a:lnTo>
                <a:lnTo>
                  <a:pt x="1693" y="574"/>
                </a:lnTo>
                <a:lnTo>
                  <a:pt x="1684" y="583"/>
                </a:lnTo>
                <a:lnTo>
                  <a:pt x="1669" y="594"/>
                </a:lnTo>
                <a:lnTo>
                  <a:pt x="1650" y="608"/>
                </a:lnTo>
                <a:lnTo>
                  <a:pt x="1629" y="626"/>
                </a:lnTo>
                <a:lnTo>
                  <a:pt x="1606" y="645"/>
                </a:lnTo>
                <a:lnTo>
                  <a:pt x="1584" y="665"/>
                </a:lnTo>
                <a:lnTo>
                  <a:pt x="1561" y="685"/>
                </a:lnTo>
                <a:lnTo>
                  <a:pt x="1542" y="707"/>
                </a:lnTo>
                <a:lnTo>
                  <a:pt x="1524" y="727"/>
                </a:lnTo>
                <a:lnTo>
                  <a:pt x="1513" y="746"/>
                </a:lnTo>
                <a:lnTo>
                  <a:pt x="1501" y="770"/>
                </a:lnTo>
                <a:lnTo>
                  <a:pt x="1495" y="795"/>
                </a:lnTo>
                <a:lnTo>
                  <a:pt x="1491" y="818"/>
                </a:lnTo>
                <a:lnTo>
                  <a:pt x="1491" y="839"/>
                </a:lnTo>
                <a:lnTo>
                  <a:pt x="1492" y="856"/>
                </a:lnTo>
                <a:lnTo>
                  <a:pt x="1495" y="867"/>
                </a:lnTo>
                <a:lnTo>
                  <a:pt x="1501" y="877"/>
                </a:lnTo>
                <a:lnTo>
                  <a:pt x="1511" y="889"/>
                </a:lnTo>
                <a:lnTo>
                  <a:pt x="1524" y="904"/>
                </a:lnTo>
                <a:lnTo>
                  <a:pt x="1541" y="921"/>
                </a:lnTo>
                <a:lnTo>
                  <a:pt x="1560" y="938"/>
                </a:lnTo>
                <a:lnTo>
                  <a:pt x="1583" y="957"/>
                </a:lnTo>
                <a:lnTo>
                  <a:pt x="1608" y="974"/>
                </a:lnTo>
                <a:lnTo>
                  <a:pt x="1635" y="988"/>
                </a:lnTo>
                <a:lnTo>
                  <a:pt x="1666" y="1001"/>
                </a:lnTo>
                <a:lnTo>
                  <a:pt x="1712" y="1013"/>
                </a:lnTo>
                <a:lnTo>
                  <a:pt x="1760" y="1022"/>
                </a:lnTo>
                <a:lnTo>
                  <a:pt x="1806" y="1028"/>
                </a:lnTo>
                <a:lnTo>
                  <a:pt x="1835" y="1031"/>
                </a:lnTo>
                <a:lnTo>
                  <a:pt x="1862" y="1036"/>
                </a:lnTo>
                <a:lnTo>
                  <a:pt x="1888" y="1041"/>
                </a:lnTo>
                <a:lnTo>
                  <a:pt x="1911" y="1047"/>
                </a:lnTo>
                <a:lnTo>
                  <a:pt x="1932" y="1056"/>
                </a:lnTo>
                <a:lnTo>
                  <a:pt x="1950" y="1067"/>
                </a:lnTo>
                <a:lnTo>
                  <a:pt x="1966" y="1080"/>
                </a:lnTo>
                <a:lnTo>
                  <a:pt x="1977" y="1098"/>
                </a:lnTo>
                <a:lnTo>
                  <a:pt x="1981" y="1107"/>
                </a:lnTo>
                <a:lnTo>
                  <a:pt x="1982" y="1117"/>
                </a:lnTo>
                <a:lnTo>
                  <a:pt x="1982" y="1127"/>
                </a:lnTo>
                <a:lnTo>
                  <a:pt x="1979" y="1138"/>
                </a:lnTo>
                <a:lnTo>
                  <a:pt x="1974" y="1151"/>
                </a:lnTo>
                <a:lnTo>
                  <a:pt x="1964" y="1165"/>
                </a:lnTo>
                <a:lnTo>
                  <a:pt x="1952" y="1181"/>
                </a:lnTo>
                <a:lnTo>
                  <a:pt x="1937" y="1197"/>
                </a:lnTo>
                <a:lnTo>
                  <a:pt x="1917" y="1216"/>
                </a:lnTo>
                <a:lnTo>
                  <a:pt x="1893" y="1238"/>
                </a:lnTo>
                <a:lnTo>
                  <a:pt x="1864" y="1262"/>
                </a:lnTo>
                <a:lnTo>
                  <a:pt x="1831" y="1288"/>
                </a:lnTo>
                <a:lnTo>
                  <a:pt x="1792" y="1316"/>
                </a:lnTo>
                <a:lnTo>
                  <a:pt x="1760" y="1340"/>
                </a:lnTo>
                <a:lnTo>
                  <a:pt x="1729" y="1361"/>
                </a:lnTo>
                <a:lnTo>
                  <a:pt x="1698" y="1382"/>
                </a:lnTo>
                <a:lnTo>
                  <a:pt x="1671" y="1401"/>
                </a:lnTo>
                <a:lnTo>
                  <a:pt x="1646" y="1417"/>
                </a:lnTo>
                <a:lnTo>
                  <a:pt x="1624" y="1430"/>
                </a:lnTo>
                <a:lnTo>
                  <a:pt x="1608" y="1441"/>
                </a:lnTo>
                <a:lnTo>
                  <a:pt x="1617" y="1721"/>
                </a:lnTo>
                <a:lnTo>
                  <a:pt x="1617" y="1727"/>
                </a:lnTo>
                <a:lnTo>
                  <a:pt x="1615" y="1739"/>
                </a:lnTo>
                <a:lnTo>
                  <a:pt x="1608" y="1750"/>
                </a:lnTo>
                <a:lnTo>
                  <a:pt x="1598" y="1756"/>
                </a:lnTo>
                <a:lnTo>
                  <a:pt x="1585" y="1758"/>
                </a:lnTo>
                <a:lnTo>
                  <a:pt x="1585" y="1758"/>
                </a:lnTo>
                <a:lnTo>
                  <a:pt x="1579" y="1758"/>
                </a:lnTo>
                <a:lnTo>
                  <a:pt x="1573" y="1757"/>
                </a:lnTo>
                <a:lnTo>
                  <a:pt x="1571" y="1756"/>
                </a:lnTo>
                <a:lnTo>
                  <a:pt x="1562" y="1752"/>
                </a:lnTo>
                <a:lnTo>
                  <a:pt x="1549" y="1749"/>
                </a:lnTo>
                <a:lnTo>
                  <a:pt x="1532" y="1744"/>
                </a:lnTo>
                <a:lnTo>
                  <a:pt x="1513" y="1739"/>
                </a:lnTo>
                <a:lnTo>
                  <a:pt x="1491" y="1736"/>
                </a:lnTo>
                <a:lnTo>
                  <a:pt x="1469" y="1733"/>
                </a:lnTo>
                <a:lnTo>
                  <a:pt x="1446" y="1732"/>
                </a:lnTo>
                <a:lnTo>
                  <a:pt x="1423" y="1733"/>
                </a:lnTo>
                <a:lnTo>
                  <a:pt x="1404" y="1737"/>
                </a:lnTo>
                <a:lnTo>
                  <a:pt x="1391" y="1743"/>
                </a:lnTo>
                <a:lnTo>
                  <a:pt x="1381" y="1750"/>
                </a:lnTo>
                <a:lnTo>
                  <a:pt x="1373" y="1758"/>
                </a:lnTo>
                <a:lnTo>
                  <a:pt x="1369" y="1769"/>
                </a:lnTo>
                <a:lnTo>
                  <a:pt x="1366" y="1778"/>
                </a:lnTo>
                <a:lnTo>
                  <a:pt x="1365" y="1789"/>
                </a:lnTo>
                <a:lnTo>
                  <a:pt x="1365" y="1821"/>
                </a:lnTo>
                <a:lnTo>
                  <a:pt x="1371" y="1854"/>
                </a:lnTo>
                <a:lnTo>
                  <a:pt x="1382" y="1888"/>
                </a:lnTo>
                <a:lnTo>
                  <a:pt x="1398" y="1920"/>
                </a:lnTo>
                <a:lnTo>
                  <a:pt x="1417" y="1952"/>
                </a:lnTo>
                <a:lnTo>
                  <a:pt x="1442" y="1980"/>
                </a:lnTo>
                <a:lnTo>
                  <a:pt x="1458" y="1997"/>
                </a:lnTo>
                <a:lnTo>
                  <a:pt x="1476" y="2012"/>
                </a:lnTo>
                <a:lnTo>
                  <a:pt x="1497" y="2028"/>
                </a:lnTo>
                <a:lnTo>
                  <a:pt x="1522" y="2041"/>
                </a:lnTo>
                <a:lnTo>
                  <a:pt x="1549" y="2053"/>
                </a:lnTo>
                <a:lnTo>
                  <a:pt x="1579" y="2062"/>
                </a:lnTo>
                <a:lnTo>
                  <a:pt x="1612" y="2069"/>
                </a:lnTo>
                <a:lnTo>
                  <a:pt x="1649" y="2071"/>
                </a:lnTo>
                <a:lnTo>
                  <a:pt x="1693" y="2068"/>
                </a:lnTo>
                <a:lnTo>
                  <a:pt x="1738" y="2059"/>
                </a:lnTo>
                <a:lnTo>
                  <a:pt x="1806" y="2041"/>
                </a:lnTo>
                <a:lnTo>
                  <a:pt x="1869" y="2024"/>
                </a:lnTo>
                <a:lnTo>
                  <a:pt x="1926" y="2011"/>
                </a:lnTo>
                <a:lnTo>
                  <a:pt x="1979" y="1999"/>
                </a:lnTo>
                <a:lnTo>
                  <a:pt x="2027" y="1991"/>
                </a:lnTo>
                <a:lnTo>
                  <a:pt x="2073" y="1986"/>
                </a:lnTo>
                <a:lnTo>
                  <a:pt x="2114" y="1984"/>
                </a:lnTo>
                <a:lnTo>
                  <a:pt x="2156" y="1986"/>
                </a:lnTo>
                <a:lnTo>
                  <a:pt x="2195" y="1993"/>
                </a:lnTo>
                <a:lnTo>
                  <a:pt x="2232" y="2004"/>
                </a:lnTo>
                <a:lnTo>
                  <a:pt x="2266" y="2021"/>
                </a:lnTo>
                <a:lnTo>
                  <a:pt x="2294" y="2037"/>
                </a:lnTo>
                <a:lnTo>
                  <a:pt x="2319" y="2058"/>
                </a:lnTo>
                <a:lnTo>
                  <a:pt x="2343" y="2079"/>
                </a:lnTo>
                <a:lnTo>
                  <a:pt x="2363" y="2103"/>
                </a:lnTo>
                <a:lnTo>
                  <a:pt x="2382" y="2128"/>
                </a:lnTo>
                <a:lnTo>
                  <a:pt x="2396" y="2151"/>
                </a:lnTo>
                <a:lnTo>
                  <a:pt x="2408" y="2176"/>
                </a:lnTo>
                <a:lnTo>
                  <a:pt x="2415" y="2200"/>
                </a:lnTo>
                <a:lnTo>
                  <a:pt x="2419" y="2223"/>
                </a:lnTo>
                <a:lnTo>
                  <a:pt x="2416" y="2242"/>
                </a:lnTo>
                <a:lnTo>
                  <a:pt x="2409" y="2258"/>
                </a:lnTo>
                <a:lnTo>
                  <a:pt x="2397" y="2271"/>
                </a:lnTo>
                <a:lnTo>
                  <a:pt x="2381" y="2280"/>
                </a:lnTo>
                <a:lnTo>
                  <a:pt x="2363" y="2282"/>
                </a:lnTo>
                <a:lnTo>
                  <a:pt x="2346" y="2283"/>
                </a:lnTo>
                <a:lnTo>
                  <a:pt x="2329" y="2283"/>
                </a:lnTo>
                <a:lnTo>
                  <a:pt x="2312" y="2286"/>
                </a:lnTo>
                <a:lnTo>
                  <a:pt x="2290" y="2289"/>
                </a:lnTo>
                <a:lnTo>
                  <a:pt x="2268" y="2294"/>
                </a:lnTo>
                <a:lnTo>
                  <a:pt x="2241" y="2302"/>
                </a:lnTo>
                <a:lnTo>
                  <a:pt x="2213" y="2312"/>
                </a:lnTo>
                <a:lnTo>
                  <a:pt x="2181" y="2325"/>
                </a:lnTo>
                <a:lnTo>
                  <a:pt x="2145" y="2340"/>
                </a:lnTo>
                <a:lnTo>
                  <a:pt x="2105" y="2359"/>
                </a:lnTo>
                <a:lnTo>
                  <a:pt x="2068" y="2378"/>
                </a:lnTo>
                <a:lnTo>
                  <a:pt x="2031" y="2400"/>
                </a:lnTo>
                <a:lnTo>
                  <a:pt x="1996" y="2419"/>
                </a:lnTo>
                <a:lnTo>
                  <a:pt x="1961" y="2438"/>
                </a:lnTo>
                <a:lnTo>
                  <a:pt x="1924" y="2456"/>
                </a:lnTo>
                <a:lnTo>
                  <a:pt x="1884" y="2473"/>
                </a:lnTo>
                <a:lnTo>
                  <a:pt x="1842" y="2490"/>
                </a:lnTo>
                <a:lnTo>
                  <a:pt x="1798" y="2503"/>
                </a:lnTo>
                <a:lnTo>
                  <a:pt x="1752" y="2514"/>
                </a:lnTo>
                <a:lnTo>
                  <a:pt x="1702" y="2521"/>
                </a:lnTo>
                <a:lnTo>
                  <a:pt x="1650" y="2523"/>
                </a:lnTo>
                <a:lnTo>
                  <a:pt x="1622" y="2522"/>
                </a:lnTo>
                <a:lnTo>
                  <a:pt x="1658" y="2547"/>
                </a:lnTo>
                <a:lnTo>
                  <a:pt x="1698" y="2572"/>
                </a:lnTo>
                <a:lnTo>
                  <a:pt x="1743" y="2597"/>
                </a:lnTo>
                <a:lnTo>
                  <a:pt x="1792" y="2622"/>
                </a:lnTo>
                <a:lnTo>
                  <a:pt x="1844" y="2646"/>
                </a:lnTo>
                <a:lnTo>
                  <a:pt x="1900" y="2666"/>
                </a:lnTo>
                <a:lnTo>
                  <a:pt x="1957" y="2684"/>
                </a:lnTo>
                <a:lnTo>
                  <a:pt x="2018" y="2698"/>
                </a:lnTo>
                <a:lnTo>
                  <a:pt x="2081" y="2706"/>
                </a:lnTo>
                <a:lnTo>
                  <a:pt x="2145" y="2710"/>
                </a:lnTo>
                <a:lnTo>
                  <a:pt x="2206" y="2707"/>
                </a:lnTo>
                <a:lnTo>
                  <a:pt x="2265" y="2698"/>
                </a:lnTo>
                <a:lnTo>
                  <a:pt x="2322" y="2684"/>
                </a:lnTo>
                <a:lnTo>
                  <a:pt x="2388" y="2661"/>
                </a:lnTo>
                <a:lnTo>
                  <a:pt x="2448" y="2635"/>
                </a:lnTo>
                <a:lnTo>
                  <a:pt x="2504" y="2608"/>
                </a:lnTo>
                <a:lnTo>
                  <a:pt x="2555" y="2577"/>
                </a:lnTo>
                <a:lnTo>
                  <a:pt x="2603" y="2546"/>
                </a:lnTo>
                <a:lnTo>
                  <a:pt x="2646" y="2513"/>
                </a:lnTo>
                <a:lnTo>
                  <a:pt x="2685" y="2479"/>
                </a:lnTo>
                <a:lnTo>
                  <a:pt x="2719" y="2447"/>
                </a:lnTo>
                <a:lnTo>
                  <a:pt x="2750" y="2415"/>
                </a:lnTo>
                <a:lnTo>
                  <a:pt x="2778" y="2383"/>
                </a:lnTo>
                <a:lnTo>
                  <a:pt x="2803" y="2355"/>
                </a:lnTo>
                <a:lnTo>
                  <a:pt x="2823" y="2327"/>
                </a:lnTo>
                <a:lnTo>
                  <a:pt x="2840" y="2302"/>
                </a:lnTo>
                <a:lnTo>
                  <a:pt x="2853" y="2281"/>
                </a:lnTo>
                <a:lnTo>
                  <a:pt x="2863" y="2263"/>
                </a:lnTo>
                <a:lnTo>
                  <a:pt x="2870" y="2250"/>
                </a:lnTo>
                <a:lnTo>
                  <a:pt x="2875" y="2241"/>
                </a:lnTo>
                <a:lnTo>
                  <a:pt x="2876" y="2237"/>
                </a:lnTo>
                <a:lnTo>
                  <a:pt x="2884" y="2229"/>
                </a:lnTo>
                <a:lnTo>
                  <a:pt x="2892" y="2222"/>
                </a:lnTo>
                <a:lnTo>
                  <a:pt x="2903" y="2219"/>
                </a:lnTo>
                <a:lnTo>
                  <a:pt x="2913" y="2219"/>
                </a:lnTo>
                <a:lnTo>
                  <a:pt x="2924" y="2224"/>
                </a:lnTo>
                <a:lnTo>
                  <a:pt x="2932" y="2232"/>
                </a:lnTo>
                <a:lnTo>
                  <a:pt x="2937" y="2242"/>
                </a:lnTo>
                <a:lnTo>
                  <a:pt x="2938" y="2254"/>
                </a:lnTo>
                <a:lnTo>
                  <a:pt x="2926" y="2414"/>
                </a:lnTo>
                <a:lnTo>
                  <a:pt x="2942" y="2388"/>
                </a:lnTo>
                <a:lnTo>
                  <a:pt x="2958" y="2358"/>
                </a:lnTo>
                <a:lnTo>
                  <a:pt x="2974" y="2324"/>
                </a:lnTo>
                <a:lnTo>
                  <a:pt x="2989" y="2284"/>
                </a:lnTo>
                <a:lnTo>
                  <a:pt x="3004" y="2242"/>
                </a:lnTo>
                <a:lnTo>
                  <a:pt x="3017" y="2194"/>
                </a:lnTo>
                <a:lnTo>
                  <a:pt x="3026" y="2148"/>
                </a:lnTo>
                <a:lnTo>
                  <a:pt x="3033" y="2100"/>
                </a:lnTo>
                <a:lnTo>
                  <a:pt x="3038" y="2054"/>
                </a:lnTo>
                <a:lnTo>
                  <a:pt x="3042" y="2009"/>
                </a:lnTo>
                <a:lnTo>
                  <a:pt x="3044" y="1965"/>
                </a:lnTo>
                <a:lnTo>
                  <a:pt x="3045" y="1922"/>
                </a:lnTo>
                <a:lnTo>
                  <a:pt x="3045" y="1883"/>
                </a:lnTo>
                <a:lnTo>
                  <a:pt x="3044" y="1846"/>
                </a:lnTo>
                <a:lnTo>
                  <a:pt x="3043" y="1814"/>
                </a:lnTo>
                <a:lnTo>
                  <a:pt x="3041" y="1786"/>
                </a:lnTo>
                <a:lnTo>
                  <a:pt x="3039" y="1763"/>
                </a:lnTo>
                <a:lnTo>
                  <a:pt x="3038" y="1746"/>
                </a:lnTo>
                <a:lnTo>
                  <a:pt x="3037" y="1734"/>
                </a:lnTo>
                <a:lnTo>
                  <a:pt x="3036" y="1731"/>
                </a:lnTo>
                <a:lnTo>
                  <a:pt x="3037" y="1717"/>
                </a:lnTo>
                <a:lnTo>
                  <a:pt x="3044" y="1706"/>
                </a:lnTo>
                <a:lnTo>
                  <a:pt x="3055" y="1698"/>
                </a:lnTo>
                <a:lnTo>
                  <a:pt x="3068" y="1695"/>
                </a:lnTo>
                <a:lnTo>
                  <a:pt x="3081" y="1698"/>
                </a:lnTo>
                <a:lnTo>
                  <a:pt x="3092" y="1706"/>
                </a:lnTo>
                <a:lnTo>
                  <a:pt x="3177" y="1805"/>
                </a:lnTo>
                <a:lnTo>
                  <a:pt x="3183" y="1765"/>
                </a:lnTo>
                <a:lnTo>
                  <a:pt x="3189" y="1720"/>
                </a:lnTo>
                <a:lnTo>
                  <a:pt x="3195" y="1671"/>
                </a:lnTo>
                <a:lnTo>
                  <a:pt x="3200" y="1620"/>
                </a:lnTo>
                <a:lnTo>
                  <a:pt x="3205" y="1568"/>
                </a:lnTo>
                <a:lnTo>
                  <a:pt x="3207" y="1518"/>
                </a:lnTo>
                <a:lnTo>
                  <a:pt x="3208" y="1469"/>
                </a:lnTo>
                <a:lnTo>
                  <a:pt x="3207" y="1426"/>
                </a:lnTo>
                <a:lnTo>
                  <a:pt x="3203" y="1380"/>
                </a:lnTo>
                <a:lnTo>
                  <a:pt x="3197" y="1341"/>
                </a:lnTo>
                <a:lnTo>
                  <a:pt x="3189" y="1309"/>
                </a:lnTo>
                <a:lnTo>
                  <a:pt x="3181" y="1282"/>
                </a:lnTo>
                <a:lnTo>
                  <a:pt x="3174" y="1260"/>
                </a:lnTo>
                <a:lnTo>
                  <a:pt x="3167" y="1244"/>
                </a:lnTo>
                <a:lnTo>
                  <a:pt x="3159" y="1232"/>
                </a:lnTo>
                <a:lnTo>
                  <a:pt x="3156" y="1225"/>
                </a:lnTo>
                <a:lnTo>
                  <a:pt x="3153" y="1222"/>
                </a:lnTo>
                <a:lnTo>
                  <a:pt x="3149" y="1213"/>
                </a:lnTo>
                <a:lnTo>
                  <a:pt x="3148" y="1201"/>
                </a:lnTo>
                <a:lnTo>
                  <a:pt x="3150" y="1190"/>
                </a:lnTo>
                <a:lnTo>
                  <a:pt x="3157" y="1181"/>
                </a:lnTo>
                <a:lnTo>
                  <a:pt x="3167" y="1174"/>
                </a:lnTo>
                <a:lnTo>
                  <a:pt x="3177" y="1171"/>
                </a:lnTo>
                <a:lnTo>
                  <a:pt x="3188" y="1172"/>
                </a:lnTo>
                <a:lnTo>
                  <a:pt x="3199" y="1177"/>
                </a:lnTo>
                <a:lnTo>
                  <a:pt x="3271" y="1233"/>
                </a:lnTo>
                <a:lnTo>
                  <a:pt x="3249" y="1153"/>
                </a:lnTo>
                <a:lnTo>
                  <a:pt x="3220" y="1075"/>
                </a:lnTo>
                <a:lnTo>
                  <a:pt x="3187" y="998"/>
                </a:lnTo>
                <a:lnTo>
                  <a:pt x="3157" y="956"/>
                </a:lnTo>
                <a:lnTo>
                  <a:pt x="3126" y="918"/>
                </a:lnTo>
                <a:lnTo>
                  <a:pt x="3093" y="885"/>
                </a:lnTo>
                <a:lnTo>
                  <a:pt x="3058" y="855"/>
                </a:lnTo>
                <a:lnTo>
                  <a:pt x="3017" y="824"/>
                </a:lnTo>
                <a:lnTo>
                  <a:pt x="2975" y="796"/>
                </a:lnTo>
                <a:lnTo>
                  <a:pt x="2932" y="770"/>
                </a:lnTo>
                <a:lnTo>
                  <a:pt x="2889" y="745"/>
                </a:lnTo>
                <a:lnTo>
                  <a:pt x="2847" y="722"/>
                </a:lnTo>
                <a:lnTo>
                  <a:pt x="2805" y="701"/>
                </a:lnTo>
                <a:lnTo>
                  <a:pt x="2765" y="682"/>
                </a:lnTo>
                <a:lnTo>
                  <a:pt x="2727" y="665"/>
                </a:lnTo>
                <a:lnTo>
                  <a:pt x="2691" y="650"/>
                </a:lnTo>
                <a:lnTo>
                  <a:pt x="2659" y="637"/>
                </a:lnTo>
                <a:lnTo>
                  <a:pt x="2629" y="625"/>
                </a:lnTo>
                <a:lnTo>
                  <a:pt x="2604" y="615"/>
                </a:lnTo>
                <a:lnTo>
                  <a:pt x="2584" y="608"/>
                </a:lnTo>
                <a:lnTo>
                  <a:pt x="2567" y="603"/>
                </a:lnTo>
                <a:lnTo>
                  <a:pt x="2558" y="600"/>
                </a:lnTo>
                <a:lnTo>
                  <a:pt x="2554" y="599"/>
                </a:lnTo>
                <a:lnTo>
                  <a:pt x="2542" y="592"/>
                </a:lnTo>
                <a:lnTo>
                  <a:pt x="2534" y="580"/>
                </a:lnTo>
                <a:lnTo>
                  <a:pt x="2532" y="565"/>
                </a:lnTo>
                <a:lnTo>
                  <a:pt x="2536" y="552"/>
                </a:lnTo>
                <a:lnTo>
                  <a:pt x="2545" y="542"/>
                </a:lnTo>
                <a:lnTo>
                  <a:pt x="2559" y="537"/>
                </a:lnTo>
                <a:lnTo>
                  <a:pt x="2774" y="500"/>
                </a:lnTo>
                <a:lnTo>
                  <a:pt x="2700" y="451"/>
                </a:lnTo>
                <a:lnTo>
                  <a:pt x="2623" y="407"/>
                </a:lnTo>
                <a:lnTo>
                  <a:pt x="2545" y="369"/>
                </a:lnTo>
                <a:lnTo>
                  <a:pt x="2464" y="336"/>
                </a:lnTo>
                <a:lnTo>
                  <a:pt x="2381" y="310"/>
                </a:lnTo>
                <a:lnTo>
                  <a:pt x="2295" y="289"/>
                </a:lnTo>
                <a:lnTo>
                  <a:pt x="2208" y="274"/>
                </a:lnTo>
                <a:lnTo>
                  <a:pt x="2120" y="265"/>
                </a:lnTo>
                <a:lnTo>
                  <a:pt x="2031" y="262"/>
                </a:lnTo>
                <a:close/>
                <a:moveTo>
                  <a:pt x="2031" y="0"/>
                </a:moveTo>
                <a:lnTo>
                  <a:pt x="2124" y="2"/>
                </a:lnTo>
                <a:lnTo>
                  <a:pt x="2216" y="12"/>
                </a:lnTo>
                <a:lnTo>
                  <a:pt x="2308" y="26"/>
                </a:lnTo>
                <a:lnTo>
                  <a:pt x="2400" y="45"/>
                </a:lnTo>
                <a:lnTo>
                  <a:pt x="2489" y="70"/>
                </a:lnTo>
                <a:lnTo>
                  <a:pt x="2576" y="100"/>
                </a:lnTo>
                <a:lnTo>
                  <a:pt x="2661" y="135"/>
                </a:lnTo>
                <a:lnTo>
                  <a:pt x="2744" y="177"/>
                </a:lnTo>
                <a:lnTo>
                  <a:pt x="2825" y="222"/>
                </a:lnTo>
                <a:lnTo>
                  <a:pt x="2903" y="273"/>
                </a:lnTo>
                <a:lnTo>
                  <a:pt x="2979" y="328"/>
                </a:lnTo>
                <a:lnTo>
                  <a:pt x="3051" y="388"/>
                </a:lnTo>
                <a:lnTo>
                  <a:pt x="3095" y="407"/>
                </a:lnTo>
                <a:lnTo>
                  <a:pt x="3142" y="430"/>
                </a:lnTo>
                <a:lnTo>
                  <a:pt x="3190" y="455"/>
                </a:lnTo>
                <a:lnTo>
                  <a:pt x="3238" y="485"/>
                </a:lnTo>
                <a:lnTo>
                  <a:pt x="3285" y="518"/>
                </a:lnTo>
                <a:lnTo>
                  <a:pt x="3331" y="554"/>
                </a:lnTo>
                <a:lnTo>
                  <a:pt x="3375" y="590"/>
                </a:lnTo>
                <a:lnTo>
                  <a:pt x="3415" y="628"/>
                </a:lnTo>
                <a:lnTo>
                  <a:pt x="3452" y="664"/>
                </a:lnTo>
                <a:lnTo>
                  <a:pt x="3484" y="697"/>
                </a:lnTo>
                <a:lnTo>
                  <a:pt x="3451" y="544"/>
                </a:lnTo>
                <a:lnTo>
                  <a:pt x="3451" y="531"/>
                </a:lnTo>
                <a:lnTo>
                  <a:pt x="3457" y="518"/>
                </a:lnTo>
                <a:lnTo>
                  <a:pt x="3466" y="510"/>
                </a:lnTo>
                <a:lnTo>
                  <a:pt x="3479" y="506"/>
                </a:lnTo>
                <a:lnTo>
                  <a:pt x="3494" y="507"/>
                </a:lnTo>
                <a:lnTo>
                  <a:pt x="3504" y="514"/>
                </a:lnTo>
                <a:lnTo>
                  <a:pt x="3508" y="518"/>
                </a:lnTo>
                <a:lnTo>
                  <a:pt x="3515" y="526"/>
                </a:lnTo>
                <a:lnTo>
                  <a:pt x="3526" y="538"/>
                </a:lnTo>
                <a:lnTo>
                  <a:pt x="3540" y="555"/>
                </a:lnTo>
                <a:lnTo>
                  <a:pt x="3555" y="575"/>
                </a:lnTo>
                <a:lnTo>
                  <a:pt x="3573" y="599"/>
                </a:lnTo>
                <a:lnTo>
                  <a:pt x="3592" y="626"/>
                </a:lnTo>
                <a:lnTo>
                  <a:pt x="3612" y="658"/>
                </a:lnTo>
                <a:lnTo>
                  <a:pt x="3633" y="693"/>
                </a:lnTo>
                <a:lnTo>
                  <a:pt x="3652" y="729"/>
                </a:lnTo>
                <a:lnTo>
                  <a:pt x="3671" y="771"/>
                </a:lnTo>
                <a:lnTo>
                  <a:pt x="3687" y="814"/>
                </a:lnTo>
                <a:lnTo>
                  <a:pt x="3703" y="860"/>
                </a:lnTo>
                <a:lnTo>
                  <a:pt x="3718" y="913"/>
                </a:lnTo>
                <a:lnTo>
                  <a:pt x="3733" y="972"/>
                </a:lnTo>
                <a:lnTo>
                  <a:pt x="3744" y="1033"/>
                </a:lnTo>
                <a:lnTo>
                  <a:pt x="3756" y="1096"/>
                </a:lnTo>
                <a:lnTo>
                  <a:pt x="3767" y="1158"/>
                </a:lnTo>
                <a:lnTo>
                  <a:pt x="3777" y="1219"/>
                </a:lnTo>
                <a:lnTo>
                  <a:pt x="3785" y="1276"/>
                </a:lnTo>
                <a:lnTo>
                  <a:pt x="3792" y="1327"/>
                </a:lnTo>
                <a:lnTo>
                  <a:pt x="3835" y="1230"/>
                </a:lnTo>
                <a:lnTo>
                  <a:pt x="3843" y="1219"/>
                </a:lnTo>
                <a:lnTo>
                  <a:pt x="3855" y="1212"/>
                </a:lnTo>
                <a:lnTo>
                  <a:pt x="3869" y="1212"/>
                </a:lnTo>
                <a:lnTo>
                  <a:pt x="3882" y="1216"/>
                </a:lnTo>
                <a:lnTo>
                  <a:pt x="3892" y="1226"/>
                </a:lnTo>
                <a:lnTo>
                  <a:pt x="3897" y="1239"/>
                </a:lnTo>
                <a:lnTo>
                  <a:pt x="3897" y="1245"/>
                </a:lnTo>
                <a:lnTo>
                  <a:pt x="3898" y="1259"/>
                </a:lnTo>
                <a:lnTo>
                  <a:pt x="3900" y="1281"/>
                </a:lnTo>
                <a:lnTo>
                  <a:pt x="3903" y="1309"/>
                </a:lnTo>
                <a:lnTo>
                  <a:pt x="3905" y="1342"/>
                </a:lnTo>
                <a:lnTo>
                  <a:pt x="3906" y="1383"/>
                </a:lnTo>
                <a:lnTo>
                  <a:pt x="3907" y="1429"/>
                </a:lnTo>
                <a:lnTo>
                  <a:pt x="3909" y="1480"/>
                </a:lnTo>
                <a:lnTo>
                  <a:pt x="3907" y="1537"/>
                </a:lnTo>
                <a:lnTo>
                  <a:pt x="3906" y="1598"/>
                </a:lnTo>
                <a:lnTo>
                  <a:pt x="3904" y="1663"/>
                </a:lnTo>
                <a:lnTo>
                  <a:pt x="3899" y="1732"/>
                </a:lnTo>
                <a:lnTo>
                  <a:pt x="3892" y="1805"/>
                </a:lnTo>
                <a:lnTo>
                  <a:pt x="3884" y="1879"/>
                </a:lnTo>
                <a:lnTo>
                  <a:pt x="3872" y="1958"/>
                </a:lnTo>
                <a:lnTo>
                  <a:pt x="3861" y="2024"/>
                </a:lnTo>
                <a:lnTo>
                  <a:pt x="3848" y="2093"/>
                </a:lnTo>
                <a:lnTo>
                  <a:pt x="3831" y="2166"/>
                </a:lnTo>
                <a:lnTo>
                  <a:pt x="3813" y="2238"/>
                </a:lnTo>
                <a:lnTo>
                  <a:pt x="3792" y="2314"/>
                </a:lnTo>
                <a:lnTo>
                  <a:pt x="3767" y="2390"/>
                </a:lnTo>
                <a:lnTo>
                  <a:pt x="3740" y="2466"/>
                </a:lnTo>
                <a:lnTo>
                  <a:pt x="3709" y="2545"/>
                </a:lnTo>
                <a:lnTo>
                  <a:pt x="3674" y="2622"/>
                </a:lnTo>
                <a:lnTo>
                  <a:pt x="3635" y="2699"/>
                </a:lnTo>
                <a:lnTo>
                  <a:pt x="3592" y="2776"/>
                </a:lnTo>
                <a:lnTo>
                  <a:pt x="3546" y="2851"/>
                </a:lnTo>
                <a:lnTo>
                  <a:pt x="3495" y="2926"/>
                </a:lnTo>
                <a:lnTo>
                  <a:pt x="3439" y="2998"/>
                </a:lnTo>
                <a:lnTo>
                  <a:pt x="3377" y="3069"/>
                </a:lnTo>
                <a:lnTo>
                  <a:pt x="3312" y="3136"/>
                </a:lnTo>
                <a:lnTo>
                  <a:pt x="3240" y="3202"/>
                </a:lnTo>
                <a:lnTo>
                  <a:pt x="3150" y="3275"/>
                </a:lnTo>
                <a:lnTo>
                  <a:pt x="3057" y="3342"/>
                </a:lnTo>
                <a:lnTo>
                  <a:pt x="2962" y="3404"/>
                </a:lnTo>
                <a:lnTo>
                  <a:pt x="2863" y="3458"/>
                </a:lnTo>
                <a:lnTo>
                  <a:pt x="2763" y="3507"/>
                </a:lnTo>
                <a:lnTo>
                  <a:pt x="2661" y="3549"/>
                </a:lnTo>
                <a:lnTo>
                  <a:pt x="2557" y="3585"/>
                </a:lnTo>
                <a:lnTo>
                  <a:pt x="2451" y="3615"/>
                </a:lnTo>
                <a:lnTo>
                  <a:pt x="2343" y="3638"/>
                </a:lnTo>
                <a:lnTo>
                  <a:pt x="2233" y="3654"/>
                </a:lnTo>
                <a:lnTo>
                  <a:pt x="2121" y="3664"/>
                </a:lnTo>
                <a:lnTo>
                  <a:pt x="2010" y="3667"/>
                </a:lnTo>
                <a:lnTo>
                  <a:pt x="2010" y="3667"/>
                </a:lnTo>
                <a:lnTo>
                  <a:pt x="1903" y="3665"/>
                </a:lnTo>
                <a:lnTo>
                  <a:pt x="1797" y="3655"/>
                </a:lnTo>
                <a:lnTo>
                  <a:pt x="1691" y="3640"/>
                </a:lnTo>
                <a:lnTo>
                  <a:pt x="1587" y="3620"/>
                </a:lnTo>
                <a:lnTo>
                  <a:pt x="1485" y="3593"/>
                </a:lnTo>
                <a:lnTo>
                  <a:pt x="1385" y="3560"/>
                </a:lnTo>
                <a:lnTo>
                  <a:pt x="1288" y="3524"/>
                </a:lnTo>
                <a:lnTo>
                  <a:pt x="1193" y="3481"/>
                </a:lnTo>
                <a:lnTo>
                  <a:pt x="1100" y="3432"/>
                </a:lnTo>
                <a:lnTo>
                  <a:pt x="1011" y="3379"/>
                </a:lnTo>
                <a:lnTo>
                  <a:pt x="925" y="3322"/>
                </a:lnTo>
                <a:lnTo>
                  <a:pt x="844" y="3259"/>
                </a:lnTo>
                <a:lnTo>
                  <a:pt x="767" y="3191"/>
                </a:lnTo>
                <a:lnTo>
                  <a:pt x="687" y="3114"/>
                </a:lnTo>
                <a:lnTo>
                  <a:pt x="616" y="3037"/>
                </a:lnTo>
                <a:lnTo>
                  <a:pt x="552" y="2958"/>
                </a:lnTo>
                <a:lnTo>
                  <a:pt x="493" y="2881"/>
                </a:lnTo>
                <a:lnTo>
                  <a:pt x="442" y="2805"/>
                </a:lnTo>
                <a:lnTo>
                  <a:pt x="396" y="2730"/>
                </a:lnTo>
                <a:lnTo>
                  <a:pt x="356" y="2656"/>
                </a:lnTo>
                <a:lnTo>
                  <a:pt x="321" y="2585"/>
                </a:lnTo>
                <a:lnTo>
                  <a:pt x="290" y="2515"/>
                </a:lnTo>
                <a:lnTo>
                  <a:pt x="264" y="2448"/>
                </a:lnTo>
                <a:lnTo>
                  <a:pt x="243" y="2385"/>
                </a:lnTo>
                <a:lnTo>
                  <a:pt x="224" y="2325"/>
                </a:lnTo>
                <a:lnTo>
                  <a:pt x="209" y="2269"/>
                </a:lnTo>
                <a:lnTo>
                  <a:pt x="197" y="2218"/>
                </a:lnTo>
                <a:lnTo>
                  <a:pt x="189" y="2170"/>
                </a:lnTo>
                <a:lnTo>
                  <a:pt x="182" y="2129"/>
                </a:lnTo>
                <a:lnTo>
                  <a:pt x="142" y="2214"/>
                </a:lnTo>
                <a:lnTo>
                  <a:pt x="136" y="2223"/>
                </a:lnTo>
                <a:lnTo>
                  <a:pt x="127" y="2230"/>
                </a:lnTo>
                <a:lnTo>
                  <a:pt x="117" y="2232"/>
                </a:lnTo>
                <a:lnTo>
                  <a:pt x="106" y="2232"/>
                </a:lnTo>
                <a:lnTo>
                  <a:pt x="93" y="2226"/>
                </a:lnTo>
                <a:lnTo>
                  <a:pt x="84" y="2216"/>
                </a:lnTo>
                <a:lnTo>
                  <a:pt x="81" y="2203"/>
                </a:lnTo>
                <a:lnTo>
                  <a:pt x="81" y="2195"/>
                </a:lnTo>
                <a:lnTo>
                  <a:pt x="80" y="2182"/>
                </a:lnTo>
                <a:lnTo>
                  <a:pt x="80" y="2162"/>
                </a:lnTo>
                <a:lnTo>
                  <a:pt x="80" y="2137"/>
                </a:lnTo>
                <a:lnTo>
                  <a:pt x="78" y="2107"/>
                </a:lnTo>
                <a:lnTo>
                  <a:pt x="80" y="2073"/>
                </a:lnTo>
                <a:lnTo>
                  <a:pt x="80" y="2036"/>
                </a:lnTo>
                <a:lnTo>
                  <a:pt x="81" y="1997"/>
                </a:lnTo>
                <a:lnTo>
                  <a:pt x="83" y="1958"/>
                </a:lnTo>
                <a:lnTo>
                  <a:pt x="87" y="1916"/>
                </a:lnTo>
                <a:lnTo>
                  <a:pt x="90" y="1877"/>
                </a:lnTo>
                <a:lnTo>
                  <a:pt x="95" y="1838"/>
                </a:lnTo>
                <a:lnTo>
                  <a:pt x="102" y="1801"/>
                </a:lnTo>
                <a:lnTo>
                  <a:pt x="113" y="1751"/>
                </a:lnTo>
                <a:lnTo>
                  <a:pt x="124" y="1706"/>
                </a:lnTo>
                <a:lnTo>
                  <a:pt x="56" y="1778"/>
                </a:lnTo>
                <a:lnTo>
                  <a:pt x="44" y="1786"/>
                </a:lnTo>
                <a:lnTo>
                  <a:pt x="32" y="1789"/>
                </a:lnTo>
                <a:lnTo>
                  <a:pt x="19" y="1786"/>
                </a:lnTo>
                <a:lnTo>
                  <a:pt x="8" y="1777"/>
                </a:lnTo>
                <a:lnTo>
                  <a:pt x="1" y="1766"/>
                </a:lnTo>
                <a:lnTo>
                  <a:pt x="0" y="1753"/>
                </a:lnTo>
                <a:lnTo>
                  <a:pt x="1" y="1746"/>
                </a:lnTo>
                <a:lnTo>
                  <a:pt x="2" y="1732"/>
                </a:lnTo>
                <a:lnTo>
                  <a:pt x="6" y="1711"/>
                </a:lnTo>
                <a:lnTo>
                  <a:pt x="10" y="1685"/>
                </a:lnTo>
                <a:lnTo>
                  <a:pt x="15" y="1652"/>
                </a:lnTo>
                <a:lnTo>
                  <a:pt x="21" y="1617"/>
                </a:lnTo>
                <a:lnTo>
                  <a:pt x="30" y="1578"/>
                </a:lnTo>
                <a:lnTo>
                  <a:pt x="39" y="1536"/>
                </a:lnTo>
                <a:lnTo>
                  <a:pt x="51" y="1493"/>
                </a:lnTo>
                <a:lnTo>
                  <a:pt x="64" y="1449"/>
                </a:lnTo>
                <a:lnTo>
                  <a:pt x="80" y="1405"/>
                </a:lnTo>
                <a:lnTo>
                  <a:pt x="96" y="1364"/>
                </a:lnTo>
                <a:lnTo>
                  <a:pt x="115" y="1323"/>
                </a:lnTo>
                <a:lnTo>
                  <a:pt x="136" y="1287"/>
                </a:lnTo>
                <a:lnTo>
                  <a:pt x="164" y="1244"/>
                </a:lnTo>
                <a:lnTo>
                  <a:pt x="191" y="1205"/>
                </a:lnTo>
                <a:lnTo>
                  <a:pt x="218" y="1168"/>
                </a:lnTo>
                <a:lnTo>
                  <a:pt x="243" y="1134"/>
                </a:lnTo>
                <a:lnTo>
                  <a:pt x="265" y="1106"/>
                </a:lnTo>
                <a:lnTo>
                  <a:pt x="287" y="1081"/>
                </a:lnTo>
                <a:lnTo>
                  <a:pt x="304" y="1060"/>
                </a:lnTo>
                <a:lnTo>
                  <a:pt x="320" y="1043"/>
                </a:lnTo>
                <a:lnTo>
                  <a:pt x="331" y="1030"/>
                </a:lnTo>
                <a:lnTo>
                  <a:pt x="329" y="1012"/>
                </a:lnTo>
                <a:lnTo>
                  <a:pt x="327" y="988"/>
                </a:lnTo>
                <a:lnTo>
                  <a:pt x="326" y="959"/>
                </a:lnTo>
                <a:lnTo>
                  <a:pt x="326" y="925"/>
                </a:lnTo>
                <a:lnTo>
                  <a:pt x="327" y="887"/>
                </a:lnTo>
                <a:lnTo>
                  <a:pt x="329" y="847"/>
                </a:lnTo>
                <a:lnTo>
                  <a:pt x="334" y="803"/>
                </a:lnTo>
                <a:lnTo>
                  <a:pt x="341" y="757"/>
                </a:lnTo>
                <a:lnTo>
                  <a:pt x="351" y="708"/>
                </a:lnTo>
                <a:lnTo>
                  <a:pt x="364" y="659"/>
                </a:lnTo>
                <a:lnTo>
                  <a:pt x="381" y="609"/>
                </a:lnTo>
                <a:lnTo>
                  <a:pt x="402" y="559"/>
                </a:lnTo>
                <a:lnTo>
                  <a:pt x="427" y="511"/>
                </a:lnTo>
                <a:lnTo>
                  <a:pt x="458" y="463"/>
                </a:lnTo>
                <a:lnTo>
                  <a:pt x="493" y="417"/>
                </a:lnTo>
                <a:lnTo>
                  <a:pt x="534" y="373"/>
                </a:lnTo>
                <a:lnTo>
                  <a:pt x="543" y="367"/>
                </a:lnTo>
                <a:lnTo>
                  <a:pt x="555" y="365"/>
                </a:lnTo>
                <a:lnTo>
                  <a:pt x="566" y="366"/>
                </a:lnTo>
                <a:lnTo>
                  <a:pt x="577" y="372"/>
                </a:lnTo>
                <a:lnTo>
                  <a:pt x="584" y="380"/>
                </a:lnTo>
                <a:lnTo>
                  <a:pt x="587" y="391"/>
                </a:lnTo>
                <a:lnTo>
                  <a:pt x="589" y="394"/>
                </a:lnTo>
                <a:lnTo>
                  <a:pt x="591" y="406"/>
                </a:lnTo>
                <a:lnTo>
                  <a:pt x="595" y="423"/>
                </a:lnTo>
                <a:lnTo>
                  <a:pt x="599" y="445"/>
                </a:lnTo>
                <a:lnTo>
                  <a:pt x="606" y="472"/>
                </a:lnTo>
                <a:lnTo>
                  <a:pt x="615" y="500"/>
                </a:lnTo>
                <a:lnTo>
                  <a:pt x="624" y="531"/>
                </a:lnTo>
                <a:lnTo>
                  <a:pt x="635" y="564"/>
                </a:lnTo>
                <a:lnTo>
                  <a:pt x="647" y="596"/>
                </a:lnTo>
                <a:lnTo>
                  <a:pt x="662" y="627"/>
                </a:lnTo>
                <a:lnTo>
                  <a:pt x="679" y="653"/>
                </a:lnTo>
                <a:lnTo>
                  <a:pt x="698" y="676"/>
                </a:lnTo>
                <a:lnTo>
                  <a:pt x="716" y="695"/>
                </a:lnTo>
                <a:lnTo>
                  <a:pt x="734" y="710"/>
                </a:lnTo>
                <a:lnTo>
                  <a:pt x="790" y="628"/>
                </a:lnTo>
                <a:lnTo>
                  <a:pt x="849" y="552"/>
                </a:lnTo>
                <a:lnTo>
                  <a:pt x="913" y="480"/>
                </a:lnTo>
                <a:lnTo>
                  <a:pt x="982" y="411"/>
                </a:lnTo>
                <a:lnTo>
                  <a:pt x="1055" y="348"/>
                </a:lnTo>
                <a:lnTo>
                  <a:pt x="1130" y="290"/>
                </a:lnTo>
                <a:lnTo>
                  <a:pt x="1208" y="236"/>
                </a:lnTo>
                <a:lnTo>
                  <a:pt x="1290" y="188"/>
                </a:lnTo>
                <a:lnTo>
                  <a:pt x="1376" y="145"/>
                </a:lnTo>
                <a:lnTo>
                  <a:pt x="1463" y="107"/>
                </a:lnTo>
                <a:lnTo>
                  <a:pt x="1553" y="75"/>
                </a:lnTo>
                <a:lnTo>
                  <a:pt x="1645" y="49"/>
                </a:lnTo>
                <a:lnTo>
                  <a:pt x="1738" y="27"/>
                </a:lnTo>
                <a:lnTo>
                  <a:pt x="1835" y="12"/>
                </a:lnTo>
                <a:lnTo>
                  <a:pt x="1932" y="3"/>
                </a:lnTo>
                <a:lnTo>
                  <a:pt x="2031"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51" name="Freeform 30"/>
          <p:cNvSpPr>
            <a:spLocks noEditPoints="1"/>
          </p:cNvSpPr>
          <p:nvPr/>
        </p:nvSpPr>
        <p:spPr bwMode="auto">
          <a:xfrm>
            <a:off x="10965056" y="4659834"/>
            <a:ext cx="219218" cy="243839"/>
          </a:xfrm>
          <a:custGeom>
            <a:avLst/>
            <a:gdLst>
              <a:gd name="T0" fmla="*/ 520 w 6227"/>
              <a:gd name="T1" fmla="*/ 4692 h 6022"/>
              <a:gd name="T2" fmla="*/ 439 w 6227"/>
              <a:gd name="T3" fmla="*/ 5264 h 6022"/>
              <a:gd name="T4" fmla="*/ 598 w 6227"/>
              <a:gd name="T5" fmla="*/ 5659 h 6022"/>
              <a:gd name="T6" fmla="*/ 1010 w 6227"/>
              <a:gd name="T7" fmla="*/ 5820 h 6022"/>
              <a:gd name="T8" fmla="*/ 1607 w 6227"/>
              <a:gd name="T9" fmla="*/ 5721 h 6022"/>
              <a:gd name="T10" fmla="*/ 1569 w 6227"/>
              <a:gd name="T11" fmla="*/ 5299 h 6022"/>
              <a:gd name="T12" fmla="*/ 962 w 6227"/>
              <a:gd name="T13" fmla="*/ 4558 h 6022"/>
              <a:gd name="T14" fmla="*/ 3181 w 6227"/>
              <a:gd name="T15" fmla="*/ 1655 h 6022"/>
              <a:gd name="T16" fmla="*/ 2596 w 6227"/>
              <a:gd name="T17" fmla="*/ 1958 h 6022"/>
              <a:gd name="T18" fmla="*/ 2263 w 6227"/>
              <a:gd name="T19" fmla="*/ 2523 h 6022"/>
              <a:gd name="T20" fmla="*/ 4527 w 6227"/>
              <a:gd name="T21" fmla="*/ 2415 h 6022"/>
              <a:gd name="T22" fmla="*/ 4143 w 6227"/>
              <a:gd name="T23" fmla="*/ 1886 h 6022"/>
              <a:gd name="T24" fmla="*/ 3528 w 6227"/>
              <a:gd name="T25" fmla="*/ 1638 h 6022"/>
              <a:gd name="T26" fmla="*/ 4892 w 6227"/>
              <a:gd name="T27" fmla="*/ 405 h 6022"/>
              <a:gd name="T28" fmla="*/ 4769 w 6227"/>
              <a:gd name="T29" fmla="*/ 704 h 6022"/>
              <a:gd name="T30" fmla="*/ 5561 w 6227"/>
              <a:gd name="T31" fmla="*/ 1354 h 6022"/>
              <a:gd name="T32" fmla="*/ 5885 w 6227"/>
              <a:gd name="T33" fmla="*/ 1199 h 6022"/>
              <a:gd name="T34" fmla="*/ 5854 w 6227"/>
              <a:gd name="T35" fmla="*/ 694 h 6022"/>
              <a:gd name="T36" fmla="*/ 5571 w 6227"/>
              <a:gd name="T37" fmla="*/ 403 h 6022"/>
              <a:gd name="T38" fmla="*/ 5208 w 6227"/>
              <a:gd name="T39" fmla="*/ 4 h 6022"/>
              <a:gd name="T40" fmla="*/ 5699 w 6227"/>
              <a:gd name="T41" fmla="*/ 155 h 6022"/>
              <a:gd name="T42" fmla="*/ 5981 w 6227"/>
              <a:gd name="T43" fmla="*/ 609 h 6022"/>
              <a:gd name="T44" fmla="*/ 5990 w 6227"/>
              <a:gd name="T45" fmla="*/ 1256 h 6022"/>
              <a:gd name="T46" fmla="*/ 5992 w 6227"/>
              <a:gd name="T47" fmla="*/ 2047 h 6022"/>
              <a:gd name="T48" fmla="*/ 6221 w 6227"/>
              <a:gd name="T49" fmla="*/ 3002 h 6022"/>
              <a:gd name="T50" fmla="*/ 2231 w 6227"/>
              <a:gd name="T51" fmla="*/ 3601 h 6022"/>
              <a:gd name="T52" fmla="*/ 2430 w 6227"/>
              <a:gd name="T53" fmla="*/ 4178 h 6022"/>
              <a:gd name="T54" fmla="*/ 2918 w 6227"/>
              <a:gd name="T55" fmla="*/ 4605 h 6022"/>
              <a:gd name="T56" fmla="*/ 3579 w 6227"/>
              <a:gd name="T57" fmla="*/ 4728 h 6022"/>
              <a:gd name="T58" fmla="*/ 4196 w 6227"/>
              <a:gd name="T59" fmla="*/ 4492 h 6022"/>
              <a:gd name="T60" fmla="*/ 6075 w 6227"/>
              <a:gd name="T61" fmla="*/ 4083 h 6022"/>
              <a:gd name="T62" fmla="*/ 5565 w 6227"/>
              <a:gd name="T63" fmla="*/ 4984 h 6022"/>
              <a:gd name="T64" fmla="*/ 4775 w 6227"/>
              <a:gd name="T65" fmla="*/ 5636 h 6022"/>
              <a:gd name="T66" fmla="*/ 3776 w 6227"/>
              <a:gd name="T67" fmla="*/ 5963 h 6022"/>
              <a:gd name="T68" fmla="*/ 2746 w 6227"/>
              <a:gd name="T69" fmla="*/ 5908 h 6022"/>
              <a:gd name="T70" fmla="*/ 1866 w 6227"/>
              <a:gd name="T71" fmla="*/ 5804 h 6022"/>
              <a:gd name="T72" fmla="*/ 1121 w 6227"/>
              <a:gd name="T73" fmla="*/ 6009 h 6022"/>
              <a:gd name="T74" fmla="*/ 511 w 6227"/>
              <a:gd name="T75" fmla="*/ 5954 h 6022"/>
              <a:gd name="T76" fmla="*/ 115 w 6227"/>
              <a:gd name="T77" fmla="*/ 5642 h 6022"/>
              <a:gd name="T78" fmla="*/ 0 w 6227"/>
              <a:gd name="T79" fmla="*/ 5120 h 6022"/>
              <a:gd name="T80" fmla="*/ 98 w 6227"/>
              <a:gd name="T81" fmla="*/ 4386 h 6022"/>
              <a:gd name="T82" fmla="*/ 414 w 6227"/>
              <a:gd name="T83" fmla="*/ 3522 h 6022"/>
              <a:gd name="T84" fmla="*/ 945 w 6227"/>
              <a:gd name="T85" fmla="*/ 2601 h 6022"/>
              <a:gd name="T86" fmla="*/ 1698 w 6227"/>
              <a:gd name="T87" fmla="*/ 1701 h 6022"/>
              <a:gd name="T88" fmla="*/ 1851 w 6227"/>
              <a:gd name="T89" fmla="*/ 1549 h 6022"/>
              <a:gd name="T90" fmla="*/ 2054 w 6227"/>
              <a:gd name="T91" fmla="*/ 1349 h 6022"/>
              <a:gd name="T92" fmla="*/ 1624 w 6227"/>
              <a:gd name="T93" fmla="*/ 1574 h 6022"/>
              <a:gd name="T94" fmla="*/ 806 w 6227"/>
              <a:gd name="T95" fmla="*/ 2332 h 6022"/>
              <a:gd name="T96" fmla="*/ 1006 w 6227"/>
              <a:gd name="T97" fmla="*/ 1708 h 6022"/>
              <a:gd name="T98" fmla="*/ 1666 w 6227"/>
              <a:gd name="T99" fmla="*/ 963 h 6022"/>
              <a:gd name="T100" fmla="*/ 2553 w 6227"/>
              <a:gd name="T101" fmla="*/ 490 h 6022"/>
              <a:gd name="T102" fmla="*/ 3519 w 6227"/>
              <a:gd name="T103" fmla="*/ 358 h 6022"/>
              <a:gd name="T104" fmla="*/ 4355 w 6227"/>
              <a:gd name="T105" fmla="*/ 106 h 6022"/>
              <a:gd name="T106" fmla="*/ 5102 w 6227"/>
              <a:gd name="T107" fmla="*/ 0 h 6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27" h="6022">
                <a:moveTo>
                  <a:pt x="760" y="4117"/>
                </a:moveTo>
                <a:lnTo>
                  <a:pt x="700" y="4238"/>
                </a:lnTo>
                <a:lnTo>
                  <a:pt x="647" y="4356"/>
                </a:lnTo>
                <a:lnTo>
                  <a:pt x="599" y="4471"/>
                </a:lnTo>
                <a:lnTo>
                  <a:pt x="556" y="4585"/>
                </a:lnTo>
                <a:lnTo>
                  <a:pt x="520" y="4692"/>
                </a:lnTo>
                <a:lnTo>
                  <a:pt x="492" y="4798"/>
                </a:lnTo>
                <a:lnTo>
                  <a:pt x="467" y="4900"/>
                </a:lnTo>
                <a:lnTo>
                  <a:pt x="450" y="4997"/>
                </a:lnTo>
                <a:lnTo>
                  <a:pt x="439" y="5091"/>
                </a:lnTo>
                <a:lnTo>
                  <a:pt x="435" y="5180"/>
                </a:lnTo>
                <a:lnTo>
                  <a:pt x="439" y="5264"/>
                </a:lnTo>
                <a:lnTo>
                  <a:pt x="446" y="5343"/>
                </a:lnTo>
                <a:lnTo>
                  <a:pt x="463" y="5417"/>
                </a:lnTo>
                <a:lnTo>
                  <a:pt x="486" y="5487"/>
                </a:lnTo>
                <a:lnTo>
                  <a:pt x="516" y="5549"/>
                </a:lnTo>
                <a:lnTo>
                  <a:pt x="554" y="5608"/>
                </a:lnTo>
                <a:lnTo>
                  <a:pt x="598" y="5659"/>
                </a:lnTo>
                <a:lnTo>
                  <a:pt x="652" y="5704"/>
                </a:lnTo>
                <a:lnTo>
                  <a:pt x="711" y="5742"/>
                </a:lnTo>
                <a:lnTo>
                  <a:pt x="777" y="5772"/>
                </a:lnTo>
                <a:lnTo>
                  <a:pt x="849" y="5797"/>
                </a:lnTo>
                <a:lnTo>
                  <a:pt x="927" y="5812"/>
                </a:lnTo>
                <a:lnTo>
                  <a:pt x="1010" y="5820"/>
                </a:lnTo>
                <a:lnTo>
                  <a:pt x="1097" y="5821"/>
                </a:lnTo>
                <a:lnTo>
                  <a:pt x="1189" y="5814"/>
                </a:lnTo>
                <a:lnTo>
                  <a:pt x="1288" y="5801"/>
                </a:lnTo>
                <a:lnTo>
                  <a:pt x="1390" y="5782"/>
                </a:lnTo>
                <a:lnTo>
                  <a:pt x="1496" y="5755"/>
                </a:lnTo>
                <a:lnTo>
                  <a:pt x="1607" y="5721"/>
                </a:lnTo>
                <a:lnTo>
                  <a:pt x="1721" y="5681"/>
                </a:lnTo>
                <a:lnTo>
                  <a:pt x="1838" y="5636"/>
                </a:lnTo>
                <a:lnTo>
                  <a:pt x="1959" y="5583"/>
                </a:lnTo>
                <a:lnTo>
                  <a:pt x="1823" y="5496"/>
                </a:lnTo>
                <a:lnTo>
                  <a:pt x="1694" y="5402"/>
                </a:lnTo>
                <a:lnTo>
                  <a:pt x="1569" y="5299"/>
                </a:lnTo>
                <a:lnTo>
                  <a:pt x="1452" y="5192"/>
                </a:lnTo>
                <a:lnTo>
                  <a:pt x="1341" y="5076"/>
                </a:lnTo>
                <a:lnTo>
                  <a:pt x="1235" y="4957"/>
                </a:lnTo>
                <a:lnTo>
                  <a:pt x="1136" y="4829"/>
                </a:lnTo>
                <a:lnTo>
                  <a:pt x="1046" y="4696"/>
                </a:lnTo>
                <a:lnTo>
                  <a:pt x="962" y="4558"/>
                </a:lnTo>
                <a:lnTo>
                  <a:pt x="887" y="4416"/>
                </a:lnTo>
                <a:lnTo>
                  <a:pt x="819" y="4269"/>
                </a:lnTo>
                <a:lnTo>
                  <a:pt x="760" y="4117"/>
                </a:lnTo>
                <a:close/>
                <a:moveTo>
                  <a:pt x="3411" y="1632"/>
                </a:moveTo>
                <a:lnTo>
                  <a:pt x="3294" y="1638"/>
                </a:lnTo>
                <a:lnTo>
                  <a:pt x="3181" y="1655"/>
                </a:lnTo>
                <a:lnTo>
                  <a:pt x="3071" y="1682"/>
                </a:lnTo>
                <a:lnTo>
                  <a:pt x="2965" y="1719"/>
                </a:lnTo>
                <a:lnTo>
                  <a:pt x="2865" y="1767"/>
                </a:lnTo>
                <a:lnTo>
                  <a:pt x="2770" y="1822"/>
                </a:lnTo>
                <a:lnTo>
                  <a:pt x="2679" y="1886"/>
                </a:lnTo>
                <a:lnTo>
                  <a:pt x="2596" y="1958"/>
                </a:lnTo>
                <a:lnTo>
                  <a:pt x="2521" y="2037"/>
                </a:lnTo>
                <a:lnTo>
                  <a:pt x="2453" y="2122"/>
                </a:lnTo>
                <a:lnTo>
                  <a:pt x="2392" y="2215"/>
                </a:lnTo>
                <a:lnTo>
                  <a:pt x="2339" y="2313"/>
                </a:lnTo>
                <a:lnTo>
                  <a:pt x="2297" y="2415"/>
                </a:lnTo>
                <a:lnTo>
                  <a:pt x="2263" y="2523"/>
                </a:lnTo>
                <a:lnTo>
                  <a:pt x="2241" y="2635"/>
                </a:lnTo>
                <a:lnTo>
                  <a:pt x="2229" y="2750"/>
                </a:lnTo>
                <a:lnTo>
                  <a:pt x="4595" y="2750"/>
                </a:lnTo>
                <a:lnTo>
                  <a:pt x="4582" y="2635"/>
                </a:lnTo>
                <a:lnTo>
                  <a:pt x="4559" y="2523"/>
                </a:lnTo>
                <a:lnTo>
                  <a:pt x="4527" y="2415"/>
                </a:lnTo>
                <a:lnTo>
                  <a:pt x="4483" y="2313"/>
                </a:lnTo>
                <a:lnTo>
                  <a:pt x="4432" y="2215"/>
                </a:lnTo>
                <a:lnTo>
                  <a:pt x="4372" y="2122"/>
                </a:lnTo>
                <a:lnTo>
                  <a:pt x="4302" y="2037"/>
                </a:lnTo>
                <a:lnTo>
                  <a:pt x="4226" y="1958"/>
                </a:lnTo>
                <a:lnTo>
                  <a:pt x="4143" y="1886"/>
                </a:lnTo>
                <a:lnTo>
                  <a:pt x="4054" y="1822"/>
                </a:lnTo>
                <a:lnTo>
                  <a:pt x="3958" y="1767"/>
                </a:lnTo>
                <a:lnTo>
                  <a:pt x="3857" y="1719"/>
                </a:lnTo>
                <a:lnTo>
                  <a:pt x="3752" y="1682"/>
                </a:lnTo>
                <a:lnTo>
                  <a:pt x="3642" y="1655"/>
                </a:lnTo>
                <a:lnTo>
                  <a:pt x="3528" y="1638"/>
                </a:lnTo>
                <a:lnTo>
                  <a:pt x="3411" y="1632"/>
                </a:lnTo>
                <a:close/>
                <a:moveTo>
                  <a:pt x="5268" y="352"/>
                </a:moveTo>
                <a:lnTo>
                  <a:pt x="5181" y="356"/>
                </a:lnTo>
                <a:lnTo>
                  <a:pt x="5088" y="365"/>
                </a:lnTo>
                <a:lnTo>
                  <a:pt x="4992" y="382"/>
                </a:lnTo>
                <a:lnTo>
                  <a:pt x="4892" y="405"/>
                </a:lnTo>
                <a:lnTo>
                  <a:pt x="4788" y="433"/>
                </a:lnTo>
                <a:lnTo>
                  <a:pt x="4680" y="469"/>
                </a:lnTo>
                <a:lnTo>
                  <a:pt x="4570" y="509"/>
                </a:lnTo>
                <a:lnTo>
                  <a:pt x="4455" y="556"/>
                </a:lnTo>
                <a:lnTo>
                  <a:pt x="4616" y="626"/>
                </a:lnTo>
                <a:lnTo>
                  <a:pt x="4769" y="704"/>
                </a:lnTo>
                <a:lnTo>
                  <a:pt x="4916" y="793"/>
                </a:lnTo>
                <a:lnTo>
                  <a:pt x="5060" y="889"/>
                </a:lnTo>
                <a:lnTo>
                  <a:pt x="5194" y="993"/>
                </a:lnTo>
                <a:lnTo>
                  <a:pt x="5325" y="1107"/>
                </a:lnTo>
                <a:lnTo>
                  <a:pt x="5446" y="1228"/>
                </a:lnTo>
                <a:lnTo>
                  <a:pt x="5561" y="1354"/>
                </a:lnTo>
                <a:lnTo>
                  <a:pt x="5667" y="1489"/>
                </a:lnTo>
                <a:lnTo>
                  <a:pt x="5765" y="1629"/>
                </a:lnTo>
                <a:lnTo>
                  <a:pt x="5805" y="1517"/>
                </a:lnTo>
                <a:lnTo>
                  <a:pt x="5837" y="1407"/>
                </a:lnTo>
                <a:lnTo>
                  <a:pt x="5864" y="1301"/>
                </a:lnTo>
                <a:lnTo>
                  <a:pt x="5885" y="1199"/>
                </a:lnTo>
                <a:lnTo>
                  <a:pt x="5896" y="1103"/>
                </a:lnTo>
                <a:lnTo>
                  <a:pt x="5902" y="1010"/>
                </a:lnTo>
                <a:lnTo>
                  <a:pt x="5902" y="923"/>
                </a:lnTo>
                <a:lnTo>
                  <a:pt x="5892" y="842"/>
                </a:lnTo>
                <a:lnTo>
                  <a:pt x="5877" y="764"/>
                </a:lnTo>
                <a:lnTo>
                  <a:pt x="5854" y="694"/>
                </a:lnTo>
                <a:lnTo>
                  <a:pt x="5824" y="628"/>
                </a:lnTo>
                <a:lnTo>
                  <a:pt x="5786" y="570"/>
                </a:lnTo>
                <a:lnTo>
                  <a:pt x="5741" y="515"/>
                </a:lnTo>
                <a:lnTo>
                  <a:pt x="5690" y="471"/>
                </a:lnTo>
                <a:lnTo>
                  <a:pt x="5633" y="433"/>
                </a:lnTo>
                <a:lnTo>
                  <a:pt x="5571" y="403"/>
                </a:lnTo>
                <a:lnTo>
                  <a:pt x="5503" y="380"/>
                </a:lnTo>
                <a:lnTo>
                  <a:pt x="5429" y="365"/>
                </a:lnTo>
                <a:lnTo>
                  <a:pt x="5351" y="356"/>
                </a:lnTo>
                <a:lnTo>
                  <a:pt x="5268" y="352"/>
                </a:lnTo>
                <a:close/>
                <a:moveTo>
                  <a:pt x="5102" y="0"/>
                </a:moveTo>
                <a:lnTo>
                  <a:pt x="5208" y="4"/>
                </a:lnTo>
                <a:lnTo>
                  <a:pt x="5308" y="14"/>
                </a:lnTo>
                <a:lnTo>
                  <a:pt x="5400" y="31"/>
                </a:lnTo>
                <a:lnTo>
                  <a:pt x="5487" y="53"/>
                </a:lnTo>
                <a:lnTo>
                  <a:pt x="5567" y="82"/>
                </a:lnTo>
                <a:lnTo>
                  <a:pt x="5637" y="116"/>
                </a:lnTo>
                <a:lnTo>
                  <a:pt x="5699" y="155"/>
                </a:lnTo>
                <a:lnTo>
                  <a:pt x="5754" y="203"/>
                </a:lnTo>
                <a:lnTo>
                  <a:pt x="5816" y="273"/>
                </a:lnTo>
                <a:lnTo>
                  <a:pt x="5871" y="348"/>
                </a:lnTo>
                <a:lnTo>
                  <a:pt x="5917" y="430"/>
                </a:lnTo>
                <a:lnTo>
                  <a:pt x="5953" y="517"/>
                </a:lnTo>
                <a:lnTo>
                  <a:pt x="5981" y="609"/>
                </a:lnTo>
                <a:lnTo>
                  <a:pt x="6004" y="706"/>
                </a:lnTo>
                <a:lnTo>
                  <a:pt x="6015" y="808"/>
                </a:lnTo>
                <a:lnTo>
                  <a:pt x="6021" y="914"/>
                </a:lnTo>
                <a:lnTo>
                  <a:pt x="6019" y="1023"/>
                </a:lnTo>
                <a:lnTo>
                  <a:pt x="6007" y="1137"/>
                </a:lnTo>
                <a:lnTo>
                  <a:pt x="5990" y="1256"/>
                </a:lnTo>
                <a:lnTo>
                  <a:pt x="5966" y="1377"/>
                </a:lnTo>
                <a:lnTo>
                  <a:pt x="5934" y="1502"/>
                </a:lnTo>
                <a:lnTo>
                  <a:pt x="5894" y="1631"/>
                </a:lnTo>
                <a:lnTo>
                  <a:pt x="5847" y="1761"/>
                </a:lnTo>
                <a:lnTo>
                  <a:pt x="5924" y="1901"/>
                </a:lnTo>
                <a:lnTo>
                  <a:pt x="5992" y="2047"/>
                </a:lnTo>
                <a:lnTo>
                  <a:pt x="6053" y="2196"/>
                </a:lnTo>
                <a:lnTo>
                  <a:pt x="6104" y="2351"/>
                </a:lnTo>
                <a:lnTo>
                  <a:pt x="6147" y="2508"/>
                </a:lnTo>
                <a:lnTo>
                  <a:pt x="6181" y="2669"/>
                </a:lnTo>
                <a:lnTo>
                  <a:pt x="6206" y="2833"/>
                </a:lnTo>
                <a:lnTo>
                  <a:pt x="6221" y="3002"/>
                </a:lnTo>
                <a:lnTo>
                  <a:pt x="6227" y="3170"/>
                </a:lnTo>
                <a:lnTo>
                  <a:pt x="6223" y="3333"/>
                </a:lnTo>
                <a:lnTo>
                  <a:pt x="6210" y="3491"/>
                </a:lnTo>
                <a:lnTo>
                  <a:pt x="2227" y="3491"/>
                </a:lnTo>
                <a:lnTo>
                  <a:pt x="2227" y="3497"/>
                </a:lnTo>
                <a:lnTo>
                  <a:pt x="2231" y="3601"/>
                </a:lnTo>
                <a:lnTo>
                  <a:pt x="2245" y="3703"/>
                </a:lnTo>
                <a:lnTo>
                  <a:pt x="2265" y="3804"/>
                </a:lnTo>
                <a:lnTo>
                  <a:pt x="2294" y="3900"/>
                </a:lnTo>
                <a:lnTo>
                  <a:pt x="2330" y="3995"/>
                </a:lnTo>
                <a:lnTo>
                  <a:pt x="2373" y="4083"/>
                </a:lnTo>
                <a:lnTo>
                  <a:pt x="2430" y="4178"/>
                </a:lnTo>
                <a:lnTo>
                  <a:pt x="2494" y="4265"/>
                </a:lnTo>
                <a:lnTo>
                  <a:pt x="2566" y="4348"/>
                </a:lnTo>
                <a:lnTo>
                  <a:pt x="2645" y="4424"/>
                </a:lnTo>
                <a:lnTo>
                  <a:pt x="2730" y="4492"/>
                </a:lnTo>
                <a:lnTo>
                  <a:pt x="2821" y="4552"/>
                </a:lnTo>
                <a:lnTo>
                  <a:pt x="2918" y="4605"/>
                </a:lnTo>
                <a:lnTo>
                  <a:pt x="3018" y="4651"/>
                </a:lnTo>
                <a:lnTo>
                  <a:pt x="3124" y="4685"/>
                </a:lnTo>
                <a:lnTo>
                  <a:pt x="3233" y="4711"/>
                </a:lnTo>
                <a:lnTo>
                  <a:pt x="3347" y="4728"/>
                </a:lnTo>
                <a:lnTo>
                  <a:pt x="3462" y="4732"/>
                </a:lnTo>
                <a:lnTo>
                  <a:pt x="3579" y="4728"/>
                </a:lnTo>
                <a:lnTo>
                  <a:pt x="3693" y="4711"/>
                </a:lnTo>
                <a:lnTo>
                  <a:pt x="3803" y="4685"/>
                </a:lnTo>
                <a:lnTo>
                  <a:pt x="3909" y="4651"/>
                </a:lnTo>
                <a:lnTo>
                  <a:pt x="4009" y="4605"/>
                </a:lnTo>
                <a:lnTo>
                  <a:pt x="4105" y="4552"/>
                </a:lnTo>
                <a:lnTo>
                  <a:pt x="4196" y="4492"/>
                </a:lnTo>
                <a:lnTo>
                  <a:pt x="4281" y="4424"/>
                </a:lnTo>
                <a:lnTo>
                  <a:pt x="4360" y="4348"/>
                </a:lnTo>
                <a:lnTo>
                  <a:pt x="4432" y="4265"/>
                </a:lnTo>
                <a:lnTo>
                  <a:pt x="4497" y="4178"/>
                </a:lnTo>
                <a:lnTo>
                  <a:pt x="4551" y="4083"/>
                </a:lnTo>
                <a:lnTo>
                  <a:pt x="6075" y="4083"/>
                </a:lnTo>
                <a:lnTo>
                  <a:pt x="6013" y="4248"/>
                </a:lnTo>
                <a:lnTo>
                  <a:pt x="5941" y="4407"/>
                </a:lnTo>
                <a:lnTo>
                  <a:pt x="5860" y="4560"/>
                </a:lnTo>
                <a:lnTo>
                  <a:pt x="5771" y="4707"/>
                </a:lnTo>
                <a:lnTo>
                  <a:pt x="5673" y="4847"/>
                </a:lnTo>
                <a:lnTo>
                  <a:pt x="5565" y="4984"/>
                </a:lnTo>
                <a:lnTo>
                  <a:pt x="5451" y="5112"/>
                </a:lnTo>
                <a:lnTo>
                  <a:pt x="5329" y="5231"/>
                </a:lnTo>
                <a:lnTo>
                  <a:pt x="5200" y="5345"/>
                </a:lnTo>
                <a:lnTo>
                  <a:pt x="5064" y="5451"/>
                </a:lnTo>
                <a:lnTo>
                  <a:pt x="4922" y="5547"/>
                </a:lnTo>
                <a:lnTo>
                  <a:pt x="4775" y="5636"/>
                </a:lnTo>
                <a:lnTo>
                  <a:pt x="4619" y="5715"/>
                </a:lnTo>
                <a:lnTo>
                  <a:pt x="4461" y="5785"/>
                </a:lnTo>
                <a:lnTo>
                  <a:pt x="4296" y="5846"/>
                </a:lnTo>
                <a:lnTo>
                  <a:pt x="4126" y="5895"/>
                </a:lnTo>
                <a:lnTo>
                  <a:pt x="3954" y="5935"/>
                </a:lnTo>
                <a:lnTo>
                  <a:pt x="3776" y="5963"/>
                </a:lnTo>
                <a:lnTo>
                  <a:pt x="3597" y="5982"/>
                </a:lnTo>
                <a:lnTo>
                  <a:pt x="3411" y="5988"/>
                </a:lnTo>
                <a:lnTo>
                  <a:pt x="3241" y="5982"/>
                </a:lnTo>
                <a:lnTo>
                  <a:pt x="3073" y="5967"/>
                </a:lnTo>
                <a:lnTo>
                  <a:pt x="2908" y="5942"/>
                </a:lnTo>
                <a:lnTo>
                  <a:pt x="2746" y="5908"/>
                </a:lnTo>
                <a:lnTo>
                  <a:pt x="2587" y="5865"/>
                </a:lnTo>
                <a:lnTo>
                  <a:pt x="2434" y="5812"/>
                </a:lnTo>
                <a:lnTo>
                  <a:pt x="2282" y="5751"/>
                </a:lnTo>
                <a:lnTo>
                  <a:pt x="2137" y="5681"/>
                </a:lnTo>
                <a:lnTo>
                  <a:pt x="2001" y="5746"/>
                </a:lnTo>
                <a:lnTo>
                  <a:pt x="1866" y="5804"/>
                </a:lnTo>
                <a:lnTo>
                  <a:pt x="1736" y="5855"/>
                </a:lnTo>
                <a:lnTo>
                  <a:pt x="1605" y="5901"/>
                </a:lnTo>
                <a:lnTo>
                  <a:pt x="1481" y="5939"/>
                </a:lnTo>
                <a:lnTo>
                  <a:pt x="1358" y="5969"/>
                </a:lnTo>
                <a:lnTo>
                  <a:pt x="1237" y="5994"/>
                </a:lnTo>
                <a:lnTo>
                  <a:pt x="1121" y="6009"/>
                </a:lnTo>
                <a:lnTo>
                  <a:pt x="1008" y="6020"/>
                </a:lnTo>
                <a:lnTo>
                  <a:pt x="900" y="6022"/>
                </a:lnTo>
                <a:lnTo>
                  <a:pt x="796" y="6016"/>
                </a:lnTo>
                <a:lnTo>
                  <a:pt x="696" y="6003"/>
                </a:lnTo>
                <a:lnTo>
                  <a:pt x="601" y="5982"/>
                </a:lnTo>
                <a:lnTo>
                  <a:pt x="511" y="5954"/>
                </a:lnTo>
                <a:lnTo>
                  <a:pt x="425" y="5916"/>
                </a:lnTo>
                <a:lnTo>
                  <a:pt x="344" y="5872"/>
                </a:lnTo>
                <a:lnTo>
                  <a:pt x="270" y="5818"/>
                </a:lnTo>
                <a:lnTo>
                  <a:pt x="202" y="5757"/>
                </a:lnTo>
                <a:lnTo>
                  <a:pt x="155" y="5704"/>
                </a:lnTo>
                <a:lnTo>
                  <a:pt x="115" y="5642"/>
                </a:lnTo>
                <a:lnTo>
                  <a:pt x="81" y="5574"/>
                </a:lnTo>
                <a:lnTo>
                  <a:pt x="53" y="5496"/>
                </a:lnTo>
                <a:lnTo>
                  <a:pt x="32" y="5411"/>
                </a:lnTo>
                <a:lnTo>
                  <a:pt x="15" y="5320"/>
                </a:lnTo>
                <a:lnTo>
                  <a:pt x="4" y="5224"/>
                </a:lnTo>
                <a:lnTo>
                  <a:pt x="0" y="5120"/>
                </a:lnTo>
                <a:lnTo>
                  <a:pt x="2" y="5010"/>
                </a:lnTo>
                <a:lnTo>
                  <a:pt x="9" y="4895"/>
                </a:lnTo>
                <a:lnTo>
                  <a:pt x="23" y="4774"/>
                </a:lnTo>
                <a:lnTo>
                  <a:pt x="42" y="4649"/>
                </a:lnTo>
                <a:lnTo>
                  <a:pt x="68" y="4520"/>
                </a:lnTo>
                <a:lnTo>
                  <a:pt x="98" y="4386"/>
                </a:lnTo>
                <a:lnTo>
                  <a:pt x="136" y="4250"/>
                </a:lnTo>
                <a:lnTo>
                  <a:pt x="180" y="4108"/>
                </a:lnTo>
                <a:lnTo>
                  <a:pt x="229" y="3966"/>
                </a:lnTo>
                <a:lnTo>
                  <a:pt x="284" y="3819"/>
                </a:lnTo>
                <a:lnTo>
                  <a:pt x="346" y="3671"/>
                </a:lnTo>
                <a:lnTo>
                  <a:pt x="414" y="3522"/>
                </a:lnTo>
                <a:lnTo>
                  <a:pt x="488" y="3369"/>
                </a:lnTo>
                <a:lnTo>
                  <a:pt x="567" y="3217"/>
                </a:lnTo>
                <a:lnTo>
                  <a:pt x="652" y="3062"/>
                </a:lnTo>
                <a:lnTo>
                  <a:pt x="743" y="2909"/>
                </a:lnTo>
                <a:lnTo>
                  <a:pt x="841" y="2754"/>
                </a:lnTo>
                <a:lnTo>
                  <a:pt x="945" y="2601"/>
                </a:lnTo>
                <a:lnTo>
                  <a:pt x="1055" y="2448"/>
                </a:lnTo>
                <a:lnTo>
                  <a:pt x="1172" y="2294"/>
                </a:lnTo>
                <a:lnTo>
                  <a:pt x="1293" y="2143"/>
                </a:lnTo>
                <a:lnTo>
                  <a:pt x="1422" y="1994"/>
                </a:lnTo>
                <a:lnTo>
                  <a:pt x="1556" y="1846"/>
                </a:lnTo>
                <a:lnTo>
                  <a:pt x="1698" y="1701"/>
                </a:lnTo>
                <a:lnTo>
                  <a:pt x="1711" y="1687"/>
                </a:lnTo>
                <a:lnTo>
                  <a:pt x="1730" y="1668"/>
                </a:lnTo>
                <a:lnTo>
                  <a:pt x="1755" y="1644"/>
                </a:lnTo>
                <a:lnTo>
                  <a:pt x="1785" y="1615"/>
                </a:lnTo>
                <a:lnTo>
                  <a:pt x="1817" y="1583"/>
                </a:lnTo>
                <a:lnTo>
                  <a:pt x="1851" y="1549"/>
                </a:lnTo>
                <a:lnTo>
                  <a:pt x="1885" y="1513"/>
                </a:lnTo>
                <a:lnTo>
                  <a:pt x="1921" y="1479"/>
                </a:lnTo>
                <a:lnTo>
                  <a:pt x="1957" y="1443"/>
                </a:lnTo>
                <a:lnTo>
                  <a:pt x="1991" y="1409"/>
                </a:lnTo>
                <a:lnTo>
                  <a:pt x="2023" y="1377"/>
                </a:lnTo>
                <a:lnTo>
                  <a:pt x="2054" y="1349"/>
                </a:lnTo>
                <a:lnTo>
                  <a:pt x="2078" y="1326"/>
                </a:lnTo>
                <a:lnTo>
                  <a:pt x="2097" y="1307"/>
                </a:lnTo>
                <a:lnTo>
                  <a:pt x="2110" y="1294"/>
                </a:lnTo>
                <a:lnTo>
                  <a:pt x="1940" y="1381"/>
                </a:lnTo>
                <a:lnTo>
                  <a:pt x="1779" y="1474"/>
                </a:lnTo>
                <a:lnTo>
                  <a:pt x="1624" y="1574"/>
                </a:lnTo>
                <a:lnTo>
                  <a:pt x="1475" y="1682"/>
                </a:lnTo>
                <a:lnTo>
                  <a:pt x="1333" y="1797"/>
                </a:lnTo>
                <a:lnTo>
                  <a:pt x="1195" y="1918"/>
                </a:lnTo>
                <a:lnTo>
                  <a:pt x="1063" y="2048"/>
                </a:lnTo>
                <a:lnTo>
                  <a:pt x="932" y="2187"/>
                </a:lnTo>
                <a:lnTo>
                  <a:pt x="806" y="2332"/>
                </a:lnTo>
                <a:lnTo>
                  <a:pt x="681" y="2487"/>
                </a:lnTo>
                <a:lnTo>
                  <a:pt x="728" y="2321"/>
                </a:lnTo>
                <a:lnTo>
                  <a:pt x="783" y="2162"/>
                </a:lnTo>
                <a:lnTo>
                  <a:pt x="849" y="2005"/>
                </a:lnTo>
                <a:lnTo>
                  <a:pt x="923" y="1854"/>
                </a:lnTo>
                <a:lnTo>
                  <a:pt x="1006" y="1708"/>
                </a:lnTo>
                <a:lnTo>
                  <a:pt x="1097" y="1568"/>
                </a:lnTo>
                <a:lnTo>
                  <a:pt x="1197" y="1434"/>
                </a:lnTo>
                <a:lnTo>
                  <a:pt x="1303" y="1305"/>
                </a:lnTo>
                <a:lnTo>
                  <a:pt x="1418" y="1184"/>
                </a:lnTo>
                <a:lnTo>
                  <a:pt x="1539" y="1071"/>
                </a:lnTo>
                <a:lnTo>
                  <a:pt x="1666" y="963"/>
                </a:lnTo>
                <a:lnTo>
                  <a:pt x="1800" y="863"/>
                </a:lnTo>
                <a:lnTo>
                  <a:pt x="1940" y="772"/>
                </a:lnTo>
                <a:lnTo>
                  <a:pt x="2086" y="687"/>
                </a:lnTo>
                <a:lnTo>
                  <a:pt x="2237" y="613"/>
                </a:lnTo>
                <a:lnTo>
                  <a:pt x="2392" y="547"/>
                </a:lnTo>
                <a:lnTo>
                  <a:pt x="2553" y="490"/>
                </a:lnTo>
                <a:lnTo>
                  <a:pt x="2717" y="443"/>
                </a:lnTo>
                <a:lnTo>
                  <a:pt x="2886" y="405"/>
                </a:lnTo>
                <a:lnTo>
                  <a:pt x="3058" y="379"/>
                </a:lnTo>
                <a:lnTo>
                  <a:pt x="3233" y="362"/>
                </a:lnTo>
                <a:lnTo>
                  <a:pt x="3411" y="356"/>
                </a:lnTo>
                <a:lnTo>
                  <a:pt x="3519" y="358"/>
                </a:lnTo>
                <a:lnTo>
                  <a:pt x="3627" y="363"/>
                </a:lnTo>
                <a:lnTo>
                  <a:pt x="3778" y="299"/>
                </a:lnTo>
                <a:lnTo>
                  <a:pt x="3926" y="242"/>
                </a:lnTo>
                <a:lnTo>
                  <a:pt x="4073" y="191"/>
                </a:lnTo>
                <a:lnTo>
                  <a:pt x="4215" y="146"/>
                </a:lnTo>
                <a:lnTo>
                  <a:pt x="4355" y="106"/>
                </a:lnTo>
                <a:lnTo>
                  <a:pt x="4491" y="72"/>
                </a:lnTo>
                <a:lnTo>
                  <a:pt x="4623" y="46"/>
                </a:lnTo>
                <a:lnTo>
                  <a:pt x="4750" y="25"/>
                </a:lnTo>
                <a:lnTo>
                  <a:pt x="4873" y="10"/>
                </a:lnTo>
                <a:lnTo>
                  <a:pt x="4990" y="2"/>
                </a:lnTo>
                <a:lnTo>
                  <a:pt x="5102"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52" name="Freeform 35"/>
          <p:cNvSpPr>
            <a:spLocks noEditPoints="1"/>
          </p:cNvSpPr>
          <p:nvPr/>
        </p:nvSpPr>
        <p:spPr bwMode="auto">
          <a:xfrm>
            <a:off x="11836481" y="4655718"/>
            <a:ext cx="209225" cy="240450"/>
          </a:xfrm>
          <a:custGeom>
            <a:avLst/>
            <a:gdLst>
              <a:gd name="T0" fmla="*/ 1860 w 4068"/>
              <a:gd name="T1" fmla="*/ 1977 h 4064"/>
              <a:gd name="T2" fmla="*/ 1882 w 4068"/>
              <a:gd name="T3" fmla="*/ 2110 h 4064"/>
              <a:gd name="T4" fmla="*/ 2008 w 4068"/>
              <a:gd name="T5" fmla="*/ 2167 h 4064"/>
              <a:gd name="T6" fmla="*/ 2123 w 4068"/>
              <a:gd name="T7" fmla="*/ 2096 h 4064"/>
              <a:gd name="T8" fmla="*/ 2797 w 4068"/>
              <a:gd name="T9" fmla="*/ 640 h 4064"/>
              <a:gd name="T10" fmla="*/ 2346 w 4068"/>
              <a:gd name="T11" fmla="*/ 2284 h 4064"/>
              <a:gd name="T12" fmla="*/ 2151 w 4068"/>
              <a:gd name="T13" fmla="*/ 2428 h 4064"/>
              <a:gd name="T14" fmla="*/ 1565 w 4068"/>
              <a:gd name="T15" fmla="*/ 2070 h 4064"/>
              <a:gd name="T16" fmla="*/ 1620 w 4068"/>
              <a:gd name="T17" fmla="*/ 1805 h 4064"/>
              <a:gd name="T18" fmla="*/ 2033 w 4068"/>
              <a:gd name="T19" fmla="*/ 291 h 4064"/>
              <a:gd name="T20" fmla="*/ 1484 w 4068"/>
              <a:gd name="T21" fmla="*/ 380 h 4064"/>
              <a:gd name="T22" fmla="*/ 1005 w 4068"/>
              <a:gd name="T23" fmla="*/ 627 h 4064"/>
              <a:gd name="T24" fmla="*/ 627 w 4068"/>
              <a:gd name="T25" fmla="*/ 1004 h 4064"/>
              <a:gd name="T26" fmla="*/ 380 w 4068"/>
              <a:gd name="T27" fmla="*/ 1482 h 4064"/>
              <a:gd name="T28" fmla="*/ 291 w 4068"/>
              <a:gd name="T29" fmla="*/ 2033 h 4064"/>
              <a:gd name="T30" fmla="*/ 380 w 4068"/>
              <a:gd name="T31" fmla="*/ 2583 h 4064"/>
              <a:gd name="T32" fmla="*/ 627 w 4068"/>
              <a:gd name="T33" fmla="*/ 3061 h 4064"/>
              <a:gd name="T34" fmla="*/ 1005 w 4068"/>
              <a:gd name="T35" fmla="*/ 3438 h 4064"/>
              <a:gd name="T36" fmla="*/ 1484 w 4068"/>
              <a:gd name="T37" fmla="*/ 3684 h 4064"/>
              <a:gd name="T38" fmla="*/ 2033 w 4068"/>
              <a:gd name="T39" fmla="*/ 3773 h 4064"/>
              <a:gd name="T40" fmla="*/ 2585 w 4068"/>
              <a:gd name="T41" fmla="*/ 3684 h 4064"/>
              <a:gd name="T42" fmla="*/ 3064 w 4068"/>
              <a:gd name="T43" fmla="*/ 3438 h 4064"/>
              <a:gd name="T44" fmla="*/ 3442 w 4068"/>
              <a:gd name="T45" fmla="*/ 3061 h 4064"/>
              <a:gd name="T46" fmla="*/ 3688 w 4068"/>
              <a:gd name="T47" fmla="*/ 2583 h 4064"/>
              <a:gd name="T48" fmla="*/ 3777 w 4068"/>
              <a:gd name="T49" fmla="*/ 2033 h 4064"/>
              <a:gd name="T50" fmla="*/ 3688 w 4068"/>
              <a:gd name="T51" fmla="*/ 1482 h 4064"/>
              <a:gd name="T52" fmla="*/ 3442 w 4068"/>
              <a:gd name="T53" fmla="*/ 1004 h 4064"/>
              <a:gd name="T54" fmla="*/ 3064 w 4068"/>
              <a:gd name="T55" fmla="*/ 627 h 4064"/>
              <a:gd name="T56" fmla="*/ 2585 w 4068"/>
              <a:gd name="T57" fmla="*/ 380 h 4064"/>
              <a:gd name="T58" fmla="*/ 2033 w 4068"/>
              <a:gd name="T59" fmla="*/ 291 h 4064"/>
              <a:gd name="T60" fmla="*/ 2517 w 4068"/>
              <a:gd name="T61" fmla="*/ 58 h 4064"/>
              <a:gd name="T62" fmla="*/ 3060 w 4068"/>
              <a:gd name="T63" fmla="*/ 278 h 4064"/>
              <a:gd name="T64" fmla="*/ 3512 w 4068"/>
              <a:gd name="T65" fmla="*/ 637 h 4064"/>
              <a:gd name="T66" fmla="*/ 3846 w 4068"/>
              <a:gd name="T67" fmla="*/ 1109 h 4064"/>
              <a:gd name="T68" fmla="*/ 4036 w 4068"/>
              <a:gd name="T69" fmla="*/ 1667 h 4064"/>
              <a:gd name="T70" fmla="*/ 4053 w 4068"/>
              <a:gd name="T71" fmla="*/ 2277 h 4064"/>
              <a:gd name="T72" fmla="*/ 3896 w 4068"/>
              <a:gd name="T73" fmla="*/ 2850 h 4064"/>
              <a:gd name="T74" fmla="*/ 3590 w 4068"/>
              <a:gd name="T75" fmla="*/ 3342 h 4064"/>
              <a:gd name="T76" fmla="*/ 3159 w 4068"/>
              <a:gd name="T77" fmla="*/ 3725 h 4064"/>
              <a:gd name="T78" fmla="*/ 2632 w 4068"/>
              <a:gd name="T79" fmla="*/ 3975 h 4064"/>
              <a:gd name="T80" fmla="*/ 2033 w 4068"/>
              <a:gd name="T81" fmla="*/ 4064 h 4064"/>
              <a:gd name="T82" fmla="*/ 1437 w 4068"/>
              <a:gd name="T83" fmla="*/ 3975 h 4064"/>
              <a:gd name="T84" fmla="*/ 909 w 4068"/>
              <a:gd name="T85" fmla="*/ 3725 h 4064"/>
              <a:gd name="T86" fmla="*/ 479 w 4068"/>
              <a:gd name="T87" fmla="*/ 3342 h 4064"/>
              <a:gd name="T88" fmla="*/ 172 w 4068"/>
              <a:gd name="T89" fmla="*/ 2850 h 4064"/>
              <a:gd name="T90" fmla="*/ 15 w 4068"/>
              <a:gd name="T91" fmla="*/ 2277 h 4064"/>
              <a:gd name="T92" fmla="*/ 33 w 4068"/>
              <a:gd name="T93" fmla="*/ 1667 h 4064"/>
              <a:gd name="T94" fmla="*/ 223 w 4068"/>
              <a:gd name="T95" fmla="*/ 1109 h 4064"/>
              <a:gd name="T96" fmla="*/ 555 w 4068"/>
              <a:gd name="T97" fmla="*/ 637 h 4064"/>
              <a:gd name="T98" fmla="*/ 1007 w 4068"/>
              <a:gd name="T99" fmla="*/ 278 h 4064"/>
              <a:gd name="T100" fmla="*/ 1552 w 4068"/>
              <a:gd name="T101" fmla="*/ 58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68" h="4064">
                <a:moveTo>
                  <a:pt x="1919" y="1903"/>
                </a:moveTo>
                <a:lnTo>
                  <a:pt x="1902" y="1915"/>
                </a:lnTo>
                <a:lnTo>
                  <a:pt x="1886" y="1931"/>
                </a:lnTo>
                <a:lnTo>
                  <a:pt x="1872" y="1950"/>
                </a:lnTo>
                <a:lnTo>
                  <a:pt x="1860" y="1977"/>
                </a:lnTo>
                <a:lnTo>
                  <a:pt x="1854" y="2004"/>
                </a:lnTo>
                <a:lnTo>
                  <a:pt x="1852" y="2033"/>
                </a:lnTo>
                <a:lnTo>
                  <a:pt x="1857" y="2060"/>
                </a:lnTo>
                <a:lnTo>
                  <a:pt x="1867" y="2086"/>
                </a:lnTo>
                <a:lnTo>
                  <a:pt x="1882" y="2110"/>
                </a:lnTo>
                <a:lnTo>
                  <a:pt x="1901" y="2131"/>
                </a:lnTo>
                <a:lnTo>
                  <a:pt x="1925" y="2149"/>
                </a:lnTo>
                <a:lnTo>
                  <a:pt x="1951" y="2160"/>
                </a:lnTo>
                <a:lnTo>
                  <a:pt x="1980" y="2167"/>
                </a:lnTo>
                <a:lnTo>
                  <a:pt x="2008" y="2167"/>
                </a:lnTo>
                <a:lnTo>
                  <a:pt x="2036" y="2162"/>
                </a:lnTo>
                <a:lnTo>
                  <a:pt x="2062" y="2154"/>
                </a:lnTo>
                <a:lnTo>
                  <a:pt x="2085" y="2139"/>
                </a:lnTo>
                <a:lnTo>
                  <a:pt x="2106" y="2119"/>
                </a:lnTo>
                <a:lnTo>
                  <a:pt x="2123" y="2096"/>
                </a:lnTo>
                <a:lnTo>
                  <a:pt x="2135" y="2068"/>
                </a:lnTo>
                <a:lnTo>
                  <a:pt x="2140" y="2041"/>
                </a:lnTo>
                <a:lnTo>
                  <a:pt x="2140" y="2013"/>
                </a:lnTo>
                <a:lnTo>
                  <a:pt x="1919" y="1903"/>
                </a:lnTo>
                <a:close/>
                <a:moveTo>
                  <a:pt x="2797" y="640"/>
                </a:moveTo>
                <a:lnTo>
                  <a:pt x="2470" y="2177"/>
                </a:lnTo>
                <a:lnTo>
                  <a:pt x="2414" y="2149"/>
                </a:lnTo>
                <a:lnTo>
                  <a:pt x="2397" y="2196"/>
                </a:lnTo>
                <a:lnTo>
                  <a:pt x="2375" y="2240"/>
                </a:lnTo>
                <a:lnTo>
                  <a:pt x="2346" y="2284"/>
                </a:lnTo>
                <a:lnTo>
                  <a:pt x="2314" y="2322"/>
                </a:lnTo>
                <a:lnTo>
                  <a:pt x="2277" y="2355"/>
                </a:lnTo>
                <a:lnTo>
                  <a:pt x="2237" y="2385"/>
                </a:lnTo>
                <a:lnTo>
                  <a:pt x="2195" y="2410"/>
                </a:lnTo>
                <a:lnTo>
                  <a:pt x="2151" y="2428"/>
                </a:lnTo>
                <a:lnTo>
                  <a:pt x="2104" y="2443"/>
                </a:lnTo>
                <a:lnTo>
                  <a:pt x="2057" y="2452"/>
                </a:lnTo>
                <a:lnTo>
                  <a:pt x="1272" y="3279"/>
                </a:lnTo>
                <a:lnTo>
                  <a:pt x="1575" y="2123"/>
                </a:lnTo>
                <a:lnTo>
                  <a:pt x="1565" y="2070"/>
                </a:lnTo>
                <a:lnTo>
                  <a:pt x="1563" y="2017"/>
                </a:lnTo>
                <a:lnTo>
                  <a:pt x="1567" y="1962"/>
                </a:lnTo>
                <a:lnTo>
                  <a:pt x="1578" y="1909"/>
                </a:lnTo>
                <a:lnTo>
                  <a:pt x="1595" y="1856"/>
                </a:lnTo>
                <a:lnTo>
                  <a:pt x="1620" y="1805"/>
                </a:lnTo>
                <a:lnTo>
                  <a:pt x="1633" y="1785"/>
                </a:lnTo>
                <a:lnTo>
                  <a:pt x="1648" y="1767"/>
                </a:lnTo>
                <a:lnTo>
                  <a:pt x="1599" y="1742"/>
                </a:lnTo>
                <a:lnTo>
                  <a:pt x="2797" y="640"/>
                </a:lnTo>
                <a:close/>
                <a:moveTo>
                  <a:pt x="2033" y="291"/>
                </a:moveTo>
                <a:lnTo>
                  <a:pt x="1919" y="294"/>
                </a:lnTo>
                <a:lnTo>
                  <a:pt x="1807" y="305"/>
                </a:lnTo>
                <a:lnTo>
                  <a:pt x="1697" y="324"/>
                </a:lnTo>
                <a:lnTo>
                  <a:pt x="1589" y="349"/>
                </a:lnTo>
                <a:lnTo>
                  <a:pt x="1484" y="380"/>
                </a:lnTo>
                <a:lnTo>
                  <a:pt x="1381" y="418"/>
                </a:lnTo>
                <a:lnTo>
                  <a:pt x="1282" y="461"/>
                </a:lnTo>
                <a:lnTo>
                  <a:pt x="1185" y="511"/>
                </a:lnTo>
                <a:lnTo>
                  <a:pt x="1093" y="566"/>
                </a:lnTo>
                <a:lnTo>
                  <a:pt x="1005" y="627"/>
                </a:lnTo>
                <a:lnTo>
                  <a:pt x="921" y="692"/>
                </a:lnTo>
                <a:lnTo>
                  <a:pt x="840" y="764"/>
                </a:lnTo>
                <a:lnTo>
                  <a:pt x="765" y="839"/>
                </a:lnTo>
                <a:lnTo>
                  <a:pt x="693" y="920"/>
                </a:lnTo>
                <a:lnTo>
                  <a:pt x="627" y="1004"/>
                </a:lnTo>
                <a:lnTo>
                  <a:pt x="567" y="1092"/>
                </a:lnTo>
                <a:lnTo>
                  <a:pt x="511" y="1184"/>
                </a:lnTo>
                <a:lnTo>
                  <a:pt x="461" y="1281"/>
                </a:lnTo>
                <a:lnTo>
                  <a:pt x="418" y="1380"/>
                </a:lnTo>
                <a:lnTo>
                  <a:pt x="380" y="1482"/>
                </a:lnTo>
                <a:lnTo>
                  <a:pt x="349" y="1587"/>
                </a:lnTo>
                <a:lnTo>
                  <a:pt x="324" y="1695"/>
                </a:lnTo>
                <a:lnTo>
                  <a:pt x="305" y="1805"/>
                </a:lnTo>
                <a:lnTo>
                  <a:pt x="294" y="1918"/>
                </a:lnTo>
                <a:lnTo>
                  <a:pt x="291" y="2033"/>
                </a:lnTo>
                <a:lnTo>
                  <a:pt x="294" y="2146"/>
                </a:lnTo>
                <a:lnTo>
                  <a:pt x="305" y="2259"/>
                </a:lnTo>
                <a:lnTo>
                  <a:pt x="324" y="2370"/>
                </a:lnTo>
                <a:lnTo>
                  <a:pt x="349" y="2478"/>
                </a:lnTo>
                <a:lnTo>
                  <a:pt x="380" y="2583"/>
                </a:lnTo>
                <a:lnTo>
                  <a:pt x="418" y="2685"/>
                </a:lnTo>
                <a:lnTo>
                  <a:pt x="461" y="2784"/>
                </a:lnTo>
                <a:lnTo>
                  <a:pt x="511" y="2881"/>
                </a:lnTo>
                <a:lnTo>
                  <a:pt x="567" y="2972"/>
                </a:lnTo>
                <a:lnTo>
                  <a:pt x="627" y="3061"/>
                </a:lnTo>
                <a:lnTo>
                  <a:pt x="693" y="3145"/>
                </a:lnTo>
                <a:lnTo>
                  <a:pt x="765" y="3226"/>
                </a:lnTo>
                <a:lnTo>
                  <a:pt x="840" y="3301"/>
                </a:lnTo>
                <a:lnTo>
                  <a:pt x="921" y="3372"/>
                </a:lnTo>
                <a:lnTo>
                  <a:pt x="1005" y="3438"/>
                </a:lnTo>
                <a:lnTo>
                  <a:pt x="1093" y="3499"/>
                </a:lnTo>
                <a:lnTo>
                  <a:pt x="1185" y="3553"/>
                </a:lnTo>
                <a:lnTo>
                  <a:pt x="1282" y="3604"/>
                </a:lnTo>
                <a:lnTo>
                  <a:pt x="1381" y="3647"/>
                </a:lnTo>
                <a:lnTo>
                  <a:pt x="1484" y="3684"/>
                </a:lnTo>
                <a:lnTo>
                  <a:pt x="1589" y="3717"/>
                </a:lnTo>
                <a:lnTo>
                  <a:pt x="1697" y="3741"/>
                </a:lnTo>
                <a:lnTo>
                  <a:pt x="1807" y="3759"/>
                </a:lnTo>
                <a:lnTo>
                  <a:pt x="1919" y="3770"/>
                </a:lnTo>
                <a:lnTo>
                  <a:pt x="2033" y="3773"/>
                </a:lnTo>
                <a:lnTo>
                  <a:pt x="2148" y="3770"/>
                </a:lnTo>
                <a:lnTo>
                  <a:pt x="2261" y="3759"/>
                </a:lnTo>
                <a:lnTo>
                  <a:pt x="2372" y="3741"/>
                </a:lnTo>
                <a:lnTo>
                  <a:pt x="2480" y="3717"/>
                </a:lnTo>
                <a:lnTo>
                  <a:pt x="2585" y="3684"/>
                </a:lnTo>
                <a:lnTo>
                  <a:pt x="2688" y="3647"/>
                </a:lnTo>
                <a:lnTo>
                  <a:pt x="2787" y="3604"/>
                </a:lnTo>
                <a:lnTo>
                  <a:pt x="2882" y="3553"/>
                </a:lnTo>
                <a:lnTo>
                  <a:pt x="2975" y="3499"/>
                </a:lnTo>
                <a:lnTo>
                  <a:pt x="3064" y="3438"/>
                </a:lnTo>
                <a:lnTo>
                  <a:pt x="3148" y="3372"/>
                </a:lnTo>
                <a:lnTo>
                  <a:pt x="3229" y="3301"/>
                </a:lnTo>
                <a:lnTo>
                  <a:pt x="3304" y="3226"/>
                </a:lnTo>
                <a:lnTo>
                  <a:pt x="3375" y="3145"/>
                </a:lnTo>
                <a:lnTo>
                  <a:pt x="3442" y="3061"/>
                </a:lnTo>
                <a:lnTo>
                  <a:pt x="3502" y="2972"/>
                </a:lnTo>
                <a:lnTo>
                  <a:pt x="3557" y="2881"/>
                </a:lnTo>
                <a:lnTo>
                  <a:pt x="3607" y="2784"/>
                </a:lnTo>
                <a:lnTo>
                  <a:pt x="3651" y="2685"/>
                </a:lnTo>
                <a:lnTo>
                  <a:pt x="3688" y="2583"/>
                </a:lnTo>
                <a:lnTo>
                  <a:pt x="3720" y="2478"/>
                </a:lnTo>
                <a:lnTo>
                  <a:pt x="3745" y="2370"/>
                </a:lnTo>
                <a:lnTo>
                  <a:pt x="3762" y="2259"/>
                </a:lnTo>
                <a:lnTo>
                  <a:pt x="3773" y="2146"/>
                </a:lnTo>
                <a:lnTo>
                  <a:pt x="3777" y="2033"/>
                </a:lnTo>
                <a:lnTo>
                  <a:pt x="3773" y="1918"/>
                </a:lnTo>
                <a:lnTo>
                  <a:pt x="3762" y="1805"/>
                </a:lnTo>
                <a:lnTo>
                  <a:pt x="3745" y="1695"/>
                </a:lnTo>
                <a:lnTo>
                  <a:pt x="3720" y="1587"/>
                </a:lnTo>
                <a:lnTo>
                  <a:pt x="3688" y="1482"/>
                </a:lnTo>
                <a:lnTo>
                  <a:pt x="3651" y="1380"/>
                </a:lnTo>
                <a:lnTo>
                  <a:pt x="3607" y="1281"/>
                </a:lnTo>
                <a:lnTo>
                  <a:pt x="3557" y="1184"/>
                </a:lnTo>
                <a:lnTo>
                  <a:pt x="3502" y="1092"/>
                </a:lnTo>
                <a:lnTo>
                  <a:pt x="3442" y="1004"/>
                </a:lnTo>
                <a:lnTo>
                  <a:pt x="3375" y="920"/>
                </a:lnTo>
                <a:lnTo>
                  <a:pt x="3304" y="839"/>
                </a:lnTo>
                <a:lnTo>
                  <a:pt x="3229" y="764"/>
                </a:lnTo>
                <a:lnTo>
                  <a:pt x="3148" y="692"/>
                </a:lnTo>
                <a:lnTo>
                  <a:pt x="3064" y="627"/>
                </a:lnTo>
                <a:lnTo>
                  <a:pt x="2975" y="566"/>
                </a:lnTo>
                <a:lnTo>
                  <a:pt x="2882" y="511"/>
                </a:lnTo>
                <a:lnTo>
                  <a:pt x="2787" y="461"/>
                </a:lnTo>
                <a:lnTo>
                  <a:pt x="2688" y="418"/>
                </a:lnTo>
                <a:lnTo>
                  <a:pt x="2585" y="380"/>
                </a:lnTo>
                <a:lnTo>
                  <a:pt x="2480" y="349"/>
                </a:lnTo>
                <a:lnTo>
                  <a:pt x="2372" y="324"/>
                </a:lnTo>
                <a:lnTo>
                  <a:pt x="2261" y="305"/>
                </a:lnTo>
                <a:lnTo>
                  <a:pt x="2148" y="294"/>
                </a:lnTo>
                <a:lnTo>
                  <a:pt x="2033" y="291"/>
                </a:lnTo>
                <a:close/>
                <a:moveTo>
                  <a:pt x="2033" y="0"/>
                </a:moveTo>
                <a:lnTo>
                  <a:pt x="2158" y="4"/>
                </a:lnTo>
                <a:lnTo>
                  <a:pt x="2279" y="15"/>
                </a:lnTo>
                <a:lnTo>
                  <a:pt x="2399" y="33"/>
                </a:lnTo>
                <a:lnTo>
                  <a:pt x="2517" y="58"/>
                </a:lnTo>
                <a:lnTo>
                  <a:pt x="2632" y="90"/>
                </a:lnTo>
                <a:lnTo>
                  <a:pt x="2744" y="127"/>
                </a:lnTo>
                <a:lnTo>
                  <a:pt x="2852" y="172"/>
                </a:lnTo>
                <a:lnTo>
                  <a:pt x="2959" y="223"/>
                </a:lnTo>
                <a:lnTo>
                  <a:pt x="3060" y="278"/>
                </a:lnTo>
                <a:lnTo>
                  <a:pt x="3159" y="340"/>
                </a:lnTo>
                <a:lnTo>
                  <a:pt x="3253" y="407"/>
                </a:lnTo>
                <a:lnTo>
                  <a:pt x="3344" y="478"/>
                </a:lnTo>
                <a:lnTo>
                  <a:pt x="3430" y="555"/>
                </a:lnTo>
                <a:lnTo>
                  <a:pt x="3512" y="637"/>
                </a:lnTo>
                <a:lnTo>
                  <a:pt x="3590" y="723"/>
                </a:lnTo>
                <a:lnTo>
                  <a:pt x="3662" y="814"/>
                </a:lnTo>
                <a:lnTo>
                  <a:pt x="3729" y="909"/>
                </a:lnTo>
                <a:lnTo>
                  <a:pt x="3791" y="1006"/>
                </a:lnTo>
                <a:lnTo>
                  <a:pt x="3846" y="1109"/>
                </a:lnTo>
                <a:lnTo>
                  <a:pt x="3896" y="1214"/>
                </a:lnTo>
                <a:lnTo>
                  <a:pt x="3940" y="1323"/>
                </a:lnTo>
                <a:lnTo>
                  <a:pt x="3979" y="1435"/>
                </a:lnTo>
                <a:lnTo>
                  <a:pt x="4010" y="1550"/>
                </a:lnTo>
                <a:lnTo>
                  <a:pt x="4036" y="1667"/>
                </a:lnTo>
                <a:lnTo>
                  <a:pt x="4053" y="1787"/>
                </a:lnTo>
                <a:lnTo>
                  <a:pt x="4064" y="1909"/>
                </a:lnTo>
                <a:lnTo>
                  <a:pt x="4068" y="2033"/>
                </a:lnTo>
                <a:lnTo>
                  <a:pt x="4064" y="2156"/>
                </a:lnTo>
                <a:lnTo>
                  <a:pt x="4053" y="2277"/>
                </a:lnTo>
                <a:lnTo>
                  <a:pt x="4036" y="2397"/>
                </a:lnTo>
                <a:lnTo>
                  <a:pt x="4010" y="2515"/>
                </a:lnTo>
                <a:lnTo>
                  <a:pt x="3979" y="2630"/>
                </a:lnTo>
                <a:lnTo>
                  <a:pt x="3940" y="2741"/>
                </a:lnTo>
                <a:lnTo>
                  <a:pt x="3896" y="2850"/>
                </a:lnTo>
                <a:lnTo>
                  <a:pt x="3846" y="2956"/>
                </a:lnTo>
                <a:lnTo>
                  <a:pt x="3791" y="3058"/>
                </a:lnTo>
                <a:lnTo>
                  <a:pt x="3729" y="3156"/>
                </a:lnTo>
                <a:lnTo>
                  <a:pt x="3662" y="3250"/>
                </a:lnTo>
                <a:lnTo>
                  <a:pt x="3590" y="3342"/>
                </a:lnTo>
                <a:lnTo>
                  <a:pt x="3512" y="3427"/>
                </a:lnTo>
                <a:lnTo>
                  <a:pt x="3430" y="3509"/>
                </a:lnTo>
                <a:lnTo>
                  <a:pt x="3344" y="3587"/>
                </a:lnTo>
                <a:lnTo>
                  <a:pt x="3253" y="3658"/>
                </a:lnTo>
                <a:lnTo>
                  <a:pt x="3159" y="3725"/>
                </a:lnTo>
                <a:lnTo>
                  <a:pt x="3060" y="3787"/>
                </a:lnTo>
                <a:lnTo>
                  <a:pt x="2959" y="3843"/>
                </a:lnTo>
                <a:lnTo>
                  <a:pt x="2852" y="3893"/>
                </a:lnTo>
                <a:lnTo>
                  <a:pt x="2744" y="3937"/>
                </a:lnTo>
                <a:lnTo>
                  <a:pt x="2632" y="3975"/>
                </a:lnTo>
                <a:lnTo>
                  <a:pt x="2517" y="4006"/>
                </a:lnTo>
                <a:lnTo>
                  <a:pt x="2399" y="4032"/>
                </a:lnTo>
                <a:lnTo>
                  <a:pt x="2279" y="4049"/>
                </a:lnTo>
                <a:lnTo>
                  <a:pt x="2158" y="4060"/>
                </a:lnTo>
                <a:lnTo>
                  <a:pt x="2033" y="4064"/>
                </a:lnTo>
                <a:lnTo>
                  <a:pt x="1911" y="4060"/>
                </a:lnTo>
                <a:lnTo>
                  <a:pt x="1788" y="4049"/>
                </a:lnTo>
                <a:lnTo>
                  <a:pt x="1668" y="4032"/>
                </a:lnTo>
                <a:lnTo>
                  <a:pt x="1552" y="4006"/>
                </a:lnTo>
                <a:lnTo>
                  <a:pt x="1437" y="3975"/>
                </a:lnTo>
                <a:lnTo>
                  <a:pt x="1324" y="3937"/>
                </a:lnTo>
                <a:lnTo>
                  <a:pt x="1215" y="3893"/>
                </a:lnTo>
                <a:lnTo>
                  <a:pt x="1110" y="3843"/>
                </a:lnTo>
                <a:lnTo>
                  <a:pt x="1007" y="3787"/>
                </a:lnTo>
                <a:lnTo>
                  <a:pt x="909" y="3725"/>
                </a:lnTo>
                <a:lnTo>
                  <a:pt x="814" y="3658"/>
                </a:lnTo>
                <a:lnTo>
                  <a:pt x="724" y="3587"/>
                </a:lnTo>
                <a:lnTo>
                  <a:pt x="637" y="3509"/>
                </a:lnTo>
                <a:lnTo>
                  <a:pt x="555" y="3427"/>
                </a:lnTo>
                <a:lnTo>
                  <a:pt x="479" y="3342"/>
                </a:lnTo>
                <a:lnTo>
                  <a:pt x="407" y="3250"/>
                </a:lnTo>
                <a:lnTo>
                  <a:pt x="340" y="3156"/>
                </a:lnTo>
                <a:lnTo>
                  <a:pt x="278" y="3058"/>
                </a:lnTo>
                <a:lnTo>
                  <a:pt x="223" y="2956"/>
                </a:lnTo>
                <a:lnTo>
                  <a:pt x="172" y="2850"/>
                </a:lnTo>
                <a:lnTo>
                  <a:pt x="127" y="2741"/>
                </a:lnTo>
                <a:lnTo>
                  <a:pt x="90" y="2630"/>
                </a:lnTo>
                <a:lnTo>
                  <a:pt x="58" y="2515"/>
                </a:lnTo>
                <a:lnTo>
                  <a:pt x="33" y="2397"/>
                </a:lnTo>
                <a:lnTo>
                  <a:pt x="15" y="2277"/>
                </a:lnTo>
                <a:lnTo>
                  <a:pt x="3" y="2156"/>
                </a:lnTo>
                <a:lnTo>
                  <a:pt x="0" y="2033"/>
                </a:lnTo>
                <a:lnTo>
                  <a:pt x="3" y="1909"/>
                </a:lnTo>
                <a:lnTo>
                  <a:pt x="15" y="1787"/>
                </a:lnTo>
                <a:lnTo>
                  <a:pt x="33" y="1667"/>
                </a:lnTo>
                <a:lnTo>
                  <a:pt x="58" y="1550"/>
                </a:lnTo>
                <a:lnTo>
                  <a:pt x="90" y="1435"/>
                </a:lnTo>
                <a:lnTo>
                  <a:pt x="127" y="1323"/>
                </a:lnTo>
                <a:lnTo>
                  <a:pt x="172" y="1214"/>
                </a:lnTo>
                <a:lnTo>
                  <a:pt x="223" y="1109"/>
                </a:lnTo>
                <a:lnTo>
                  <a:pt x="278" y="1006"/>
                </a:lnTo>
                <a:lnTo>
                  <a:pt x="340" y="909"/>
                </a:lnTo>
                <a:lnTo>
                  <a:pt x="407" y="814"/>
                </a:lnTo>
                <a:lnTo>
                  <a:pt x="479" y="723"/>
                </a:lnTo>
                <a:lnTo>
                  <a:pt x="555" y="637"/>
                </a:lnTo>
                <a:lnTo>
                  <a:pt x="637" y="555"/>
                </a:lnTo>
                <a:lnTo>
                  <a:pt x="724" y="478"/>
                </a:lnTo>
                <a:lnTo>
                  <a:pt x="814" y="407"/>
                </a:lnTo>
                <a:lnTo>
                  <a:pt x="909" y="340"/>
                </a:lnTo>
                <a:lnTo>
                  <a:pt x="1007" y="278"/>
                </a:lnTo>
                <a:lnTo>
                  <a:pt x="1110" y="223"/>
                </a:lnTo>
                <a:lnTo>
                  <a:pt x="1215" y="172"/>
                </a:lnTo>
                <a:lnTo>
                  <a:pt x="1324" y="127"/>
                </a:lnTo>
                <a:lnTo>
                  <a:pt x="1437" y="90"/>
                </a:lnTo>
                <a:lnTo>
                  <a:pt x="1552" y="58"/>
                </a:lnTo>
                <a:lnTo>
                  <a:pt x="1668" y="33"/>
                </a:lnTo>
                <a:lnTo>
                  <a:pt x="1788" y="15"/>
                </a:lnTo>
                <a:lnTo>
                  <a:pt x="1911" y="4"/>
                </a:lnTo>
                <a:lnTo>
                  <a:pt x="2033"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grpSp>
        <p:nvGrpSpPr>
          <p:cNvPr id="153" name="Group 152"/>
          <p:cNvGrpSpPr/>
          <p:nvPr/>
        </p:nvGrpSpPr>
        <p:grpSpPr>
          <a:xfrm>
            <a:off x="11664655" y="4944279"/>
            <a:ext cx="222197" cy="297539"/>
            <a:chOff x="10759194" y="6295907"/>
            <a:chExt cx="210353" cy="270977"/>
          </a:xfrm>
          <a:solidFill>
            <a:schemeClr val="accent5">
              <a:lumMod val="50000"/>
            </a:schemeClr>
          </a:solidFill>
        </p:grpSpPr>
        <p:sp>
          <p:nvSpPr>
            <p:cNvPr id="154" name="Freeform 51"/>
            <p:cNvSpPr>
              <a:spLocks noEditPoints="1"/>
            </p:cNvSpPr>
            <p:nvPr/>
          </p:nvSpPr>
          <p:spPr bwMode="auto">
            <a:xfrm>
              <a:off x="10759194" y="6428671"/>
              <a:ext cx="210353" cy="138213"/>
            </a:xfrm>
            <a:custGeom>
              <a:avLst/>
              <a:gdLst>
                <a:gd name="T0" fmla="*/ 1090 w 3428"/>
                <a:gd name="T1" fmla="*/ 1811 h 2258"/>
                <a:gd name="T2" fmla="*/ 2338 w 3428"/>
                <a:gd name="T3" fmla="*/ 1811 h 2258"/>
                <a:gd name="T4" fmla="*/ 991 w 3428"/>
                <a:gd name="T5" fmla="*/ 1640 h 2258"/>
                <a:gd name="T6" fmla="*/ 3113 w 3428"/>
                <a:gd name="T7" fmla="*/ 1793 h 2258"/>
                <a:gd name="T8" fmla="*/ 3200 w 3428"/>
                <a:gd name="T9" fmla="*/ 1659 h 2258"/>
                <a:gd name="T10" fmla="*/ 3166 w 3428"/>
                <a:gd name="T11" fmla="*/ 1560 h 2258"/>
                <a:gd name="T12" fmla="*/ 246 w 3428"/>
                <a:gd name="T13" fmla="*/ 1587 h 2258"/>
                <a:gd name="T14" fmla="*/ 243 w 3428"/>
                <a:gd name="T15" fmla="*/ 1721 h 2258"/>
                <a:gd name="T16" fmla="*/ 421 w 3428"/>
                <a:gd name="T17" fmla="*/ 1839 h 2258"/>
                <a:gd name="T18" fmla="*/ 937 w 3428"/>
                <a:gd name="T19" fmla="*/ 1269 h 2258"/>
                <a:gd name="T20" fmla="*/ 1081 w 3428"/>
                <a:gd name="T21" fmla="*/ 1489 h 2258"/>
                <a:gd name="T22" fmla="*/ 2402 w 3428"/>
                <a:gd name="T23" fmla="*/ 1451 h 2258"/>
                <a:gd name="T24" fmla="*/ 2499 w 3428"/>
                <a:gd name="T25" fmla="*/ 1174 h 2258"/>
                <a:gd name="T26" fmla="*/ 2970 w 3428"/>
                <a:gd name="T27" fmla="*/ 962 h 2258"/>
                <a:gd name="T28" fmla="*/ 2745 w 3428"/>
                <a:gd name="T29" fmla="*/ 1103 h 2258"/>
                <a:gd name="T30" fmla="*/ 2656 w 3428"/>
                <a:gd name="T31" fmla="*/ 1248 h 2258"/>
                <a:gd name="T32" fmla="*/ 2792 w 3428"/>
                <a:gd name="T33" fmla="*/ 1310 h 2258"/>
                <a:gd name="T34" fmla="*/ 3007 w 3428"/>
                <a:gd name="T35" fmla="*/ 1317 h 2258"/>
                <a:gd name="T36" fmla="*/ 3195 w 3428"/>
                <a:gd name="T37" fmla="*/ 1289 h 2258"/>
                <a:gd name="T38" fmla="*/ 3286 w 3428"/>
                <a:gd name="T39" fmla="*/ 1084 h 2258"/>
                <a:gd name="T40" fmla="*/ 3133 w 3428"/>
                <a:gd name="T41" fmla="*/ 925 h 2258"/>
                <a:gd name="T42" fmla="*/ 183 w 3428"/>
                <a:gd name="T43" fmla="*/ 992 h 2258"/>
                <a:gd name="T44" fmla="*/ 165 w 3428"/>
                <a:gd name="T45" fmla="*/ 1218 h 2258"/>
                <a:gd name="T46" fmla="*/ 347 w 3428"/>
                <a:gd name="T47" fmla="*/ 1316 h 2258"/>
                <a:gd name="T48" fmla="*/ 544 w 3428"/>
                <a:gd name="T49" fmla="*/ 1317 h 2258"/>
                <a:gd name="T50" fmla="*/ 735 w 3428"/>
                <a:gd name="T51" fmla="*/ 1284 h 2258"/>
                <a:gd name="T52" fmla="*/ 748 w 3428"/>
                <a:gd name="T53" fmla="*/ 1171 h 2258"/>
                <a:gd name="T54" fmla="*/ 558 w 3428"/>
                <a:gd name="T55" fmla="*/ 1016 h 2258"/>
                <a:gd name="T56" fmla="*/ 348 w 3428"/>
                <a:gd name="T57" fmla="*/ 924 h 2258"/>
                <a:gd name="T58" fmla="*/ 996 w 3428"/>
                <a:gd name="T59" fmla="*/ 217 h 2258"/>
                <a:gd name="T60" fmla="*/ 2432 w 3428"/>
                <a:gd name="T61" fmla="*/ 217 h 2258"/>
                <a:gd name="T62" fmla="*/ 1110 w 3428"/>
                <a:gd name="T63" fmla="*/ 0 h 2258"/>
                <a:gd name="T64" fmla="*/ 2533 w 3428"/>
                <a:gd name="T65" fmla="*/ 68 h 2258"/>
                <a:gd name="T66" fmla="*/ 2909 w 3428"/>
                <a:gd name="T67" fmla="*/ 349 h 2258"/>
                <a:gd name="T68" fmla="*/ 3010 w 3428"/>
                <a:gd name="T69" fmla="*/ 270 h 2258"/>
                <a:gd name="T70" fmla="*/ 3211 w 3428"/>
                <a:gd name="T71" fmla="*/ 299 h 2258"/>
                <a:gd name="T72" fmla="*/ 3291 w 3428"/>
                <a:gd name="T73" fmla="*/ 433 h 2258"/>
                <a:gd name="T74" fmla="*/ 3122 w 3428"/>
                <a:gd name="T75" fmla="*/ 587 h 2258"/>
                <a:gd name="T76" fmla="*/ 3318 w 3428"/>
                <a:gd name="T77" fmla="*/ 843 h 2258"/>
                <a:gd name="T78" fmla="*/ 3428 w 3428"/>
                <a:gd name="T79" fmla="*/ 1186 h 2258"/>
                <a:gd name="T80" fmla="*/ 3345 w 3428"/>
                <a:gd name="T81" fmla="*/ 1872 h 2258"/>
                <a:gd name="T82" fmla="*/ 3252 w 3428"/>
                <a:gd name="T83" fmla="*/ 2216 h 2258"/>
                <a:gd name="T84" fmla="*/ 2842 w 3428"/>
                <a:gd name="T85" fmla="*/ 2247 h 2258"/>
                <a:gd name="T86" fmla="*/ 2721 w 3428"/>
                <a:gd name="T87" fmla="*/ 2077 h 2258"/>
                <a:gd name="T88" fmla="*/ 663 w 3428"/>
                <a:gd name="T89" fmla="*/ 2193 h 2258"/>
                <a:gd name="T90" fmla="*/ 263 w 3428"/>
                <a:gd name="T91" fmla="*/ 2255 h 2258"/>
                <a:gd name="T92" fmla="*/ 113 w 3428"/>
                <a:gd name="T93" fmla="*/ 2109 h 2258"/>
                <a:gd name="T94" fmla="*/ 10 w 3428"/>
                <a:gd name="T95" fmla="*/ 1718 h 2258"/>
                <a:gd name="T96" fmla="*/ 38 w 3428"/>
                <a:gd name="T97" fmla="*/ 990 h 2258"/>
                <a:gd name="T98" fmla="*/ 216 w 3428"/>
                <a:gd name="T99" fmla="*/ 718 h 2258"/>
                <a:gd name="T100" fmla="*/ 187 w 3428"/>
                <a:gd name="T101" fmla="*/ 512 h 2258"/>
                <a:gd name="T102" fmla="*/ 156 w 3428"/>
                <a:gd name="T103" fmla="*/ 340 h 2258"/>
                <a:gd name="T104" fmla="*/ 330 w 3428"/>
                <a:gd name="T105" fmla="*/ 271 h 2258"/>
                <a:gd name="T106" fmla="*/ 494 w 3428"/>
                <a:gd name="T107" fmla="*/ 304 h 2258"/>
                <a:gd name="T108" fmla="*/ 529 w 3428"/>
                <a:gd name="T109" fmla="*/ 414 h 2258"/>
                <a:gd name="T110" fmla="*/ 1039 w 3428"/>
                <a:gd name="T111" fmla="*/ 9 h 2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28" h="2258">
                  <a:moveTo>
                    <a:pt x="991" y="1640"/>
                  </a:moveTo>
                  <a:lnTo>
                    <a:pt x="994" y="1676"/>
                  </a:lnTo>
                  <a:lnTo>
                    <a:pt x="1004" y="1709"/>
                  </a:lnTo>
                  <a:lnTo>
                    <a:pt x="1019" y="1740"/>
                  </a:lnTo>
                  <a:lnTo>
                    <a:pt x="1038" y="1768"/>
                  </a:lnTo>
                  <a:lnTo>
                    <a:pt x="1062" y="1792"/>
                  </a:lnTo>
                  <a:lnTo>
                    <a:pt x="1090" y="1811"/>
                  </a:lnTo>
                  <a:lnTo>
                    <a:pt x="1120" y="1826"/>
                  </a:lnTo>
                  <a:lnTo>
                    <a:pt x="1154" y="1836"/>
                  </a:lnTo>
                  <a:lnTo>
                    <a:pt x="1189" y="1839"/>
                  </a:lnTo>
                  <a:lnTo>
                    <a:pt x="2239" y="1839"/>
                  </a:lnTo>
                  <a:lnTo>
                    <a:pt x="2274" y="1836"/>
                  </a:lnTo>
                  <a:lnTo>
                    <a:pt x="2308" y="1826"/>
                  </a:lnTo>
                  <a:lnTo>
                    <a:pt x="2338" y="1811"/>
                  </a:lnTo>
                  <a:lnTo>
                    <a:pt x="2366" y="1792"/>
                  </a:lnTo>
                  <a:lnTo>
                    <a:pt x="2390" y="1768"/>
                  </a:lnTo>
                  <a:lnTo>
                    <a:pt x="2409" y="1740"/>
                  </a:lnTo>
                  <a:lnTo>
                    <a:pt x="2424" y="1709"/>
                  </a:lnTo>
                  <a:lnTo>
                    <a:pt x="2434" y="1676"/>
                  </a:lnTo>
                  <a:lnTo>
                    <a:pt x="2437" y="1640"/>
                  </a:lnTo>
                  <a:lnTo>
                    <a:pt x="991" y="1640"/>
                  </a:lnTo>
                  <a:close/>
                  <a:moveTo>
                    <a:pt x="2799" y="1557"/>
                  </a:moveTo>
                  <a:lnTo>
                    <a:pt x="2557" y="1839"/>
                  </a:lnTo>
                  <a:lnTo>
                    <a:pt x="2793" y="1839"/>
                  </a:lnTo>
                  <a:lnTo>
                    <a:pt x="3007" y="1839"/>
                  </a:lnTo>
                  <a:lnTo>
                    <a:pt x="3049" y="1825"/>
                  </a:lnTo>
                  <a:lnTo>
                    <a:pt x="3084" y="1809"/>
                  </a:lnTo>
                  <a:lnTo>
                    <a:pt x="3113" y="1793"/>
                  </a:lnTo>
                  <a:lnTo>
                    <a:pt x="3138" y="1776"/>
                  </a:lnTo>
                  <a:lnTo>
                    <a:pt x="3158" y="1758"/>
                  </a:lnTo>
                  <a:lnTo>
                    <a:pt x="3174" y="1740"/>
                  </a:lnTo>
                  <a:lnTo>
                    <a:pt x="3185" y="1721"/>
                  </a:lnTo>
                  <a:lnTo>
                    <a:pt x="3193" y="1703"/>
                  </a:lnTo>
                  <a:lnTo>
                    <a:pt x="3199" y="1680"/>
                  </a:lnTo>
                  <a:lnTo>
                    <a:pt x="3200" y="1659"/>
                  </a:lnTo>
                  <a:lnTo>
                    <a:pt x="3199" y="1639"/>
                  </a:lnTo>
                  <a:lnTo>
                    <a:pt x="3195" y="1619"/>
                  </a:lnTo>
                  <a:lnTo>
                    <a:pt x="3188" y="1602"/>
                  </a:lnTo>
                  <a:lnTo>
                    <a:pt x="3182" y="1587"/>
                  </a:lnTo>
                  <a:lnTo>
                    <a:pt x="3176" y="1575"/>
                  </a:lnTo>
                  <a:lnTo>
                    <a:pt x="3170" y="1566"/>
                  </a:lnTo>
                  <a:lnTo>
                    <a:pt x="3166" y="1560"/>
                  </a:lnTo>
                  <a:lnTo>
                    <a:pt x="3165" y="1557"/>
                  </a:lnTo>
                  <a:lnTo>
                    <a:pt x="2799" y="1557"/>
                  </a:lnTo>
                  <a:close/>
                  <a:moveTo>
                    <a:pt x="263" y="1557"/>
                  </a:moveTo>
                  <a:lnTo>
                    <a:pt x="262" y="1560"/>
                  </a:lnTo>
                  <a:lnTo>
                    <a:pt x="258" y="1566"/>
                  </a:lnTo>
                  <a:lnTo>
                    <a:pt x="252" y="1575"/>
                  </a:lnTo>
                  <a:lnTo>
                    <a:pt x="246" y="1587"/>
                  </a:lnTo>
                  <a:lnTo>
                    <a:pt x="240" y="1602"/>
                  </a:lnTo>
                  <a:lnTo>
                    <a:pt x="233" y="1619"/>
                  </a:lnTo>
                  <a:lnTo>
                    <a:pt x="229" y="1639"/>
                  </a:lnTo>
                  <a:lnTo>
                    <a:pt x="228" y="1659"/>
                  </a:lnTo>
                  <a:lnTo>
                    <a:pt x="229" y="1680"/>
                  </a:lnTo>
                  <a:lnTo>
                    <a:pt x="235" y="1703"/>
                  </a:lnTo>
                  <a:lnTo>
                    <a:pt x="243" y="1721"/>
                  </a:lnTo>
                  <a:lnTo>
                    <a:pt x="254" y="1740"/>
                  </a:lnTo>
                  <a:lnTo>
                    <a:pt x="270" y="1758"/>
                  </a:lnTo>
                  <a:lnTo>
                    <a:pt x="290" y="1775"/>
                  </a:lnTo>
                  <a:lnTo>
                    <a:pt x="315" y="1792"/>
                  </a:lnTo>
                  <a:lnTo>
                    <a:pt x="345" y="1809"/>
                  </a:lnTo>
                  <a:lnTo>
                    <a:pt x="379" y="1824"/>
                  </a:lnTo>
                  <a:lnTo>
                    <a:pt x="421" y="1839"/>
                  </a:lnTo>
                  <a:lnTo>
                    <a:pt x="635" y="1839"/>
                  </a:lnTo>
                  <a:lnTo>
                    <a:pt x="871" y="1839"/>
                  </a:lnTo>
                  <a:lnTo>
                    <a:pt x="628" y="1557"/>
                  </a:lnTo>
                  <a:lnTo>
                    <a:pt x="263" y="1557"/>
                  </a:lnTo>
                  <a:close/>
                  <a:moveTo>
                    <a:pt x="928" y="1174"/>
                  </a:moveTo>
                  <a:lnTo>
                    <a:pt x="930" y="1222"/>
                  </a:lnTo>
                  <a:lnTo>
                    <a:pt x="937" y="1269"/>
                  </a:lnTo>
                  <a:lnTo>
                    <a:pt x="948" y="1313"/>
                  </a:lnTo>
                  <a:lnTo>
                    <a:pt x="962" y="1354"/>
                  </a:lnTo>
                  <a:lnTo>
                    <a:pt x="981" y="1390"/>
                  </a:lnTo>
                  <a:lnTo>
                    <a:pt x="1002" y="1423"/>
                  </a:lnTo>
                  <a:lnTo>
                    <a:pt x="1026" y="1451"/>
                  </a:lnTo>
                  <a:lnTo>
                    <a:pt x="1053" y="1473"/>
                  </a:lnTo>
                  <a:lnTo>
                    <a:pt x="1081" y="1489"/>
                  </a:lnTo>
                  <a:lnTo>
                    <a:pt x="1112" y="1500"/>
                  </a:lnTo>
                  <a:lnTo>
                    <a:pt x="1144" y="1503"/>
                  </a:lnTo>
                  <a:lnTo>
                    <a:pt x="2284" y="1503"/>
                  </a:lnTo>
                  <a:lnTo>
                    <a:pt x="2316" y="1500"/>
                  </a:lnTo>
                  <a:lnTo>
                    <a:pt x="2347" y="1489"/>
                  </a:lnTo>
                  <a:lnTo>
                    <a:pt x="2375" y="1473"/>
                  </a:lnTo>
                  <a:lnTo>
                    <a:pt x="2402" y="1451"/>
                  </a:lnTo>
                  <a:lnTo>
                    <a:pt x="2426" y="1423"/>
                  </a:lnTo>
                  <a:lnTo>
                    <a:pt x="2448" y="1390"/>
                  </a:lnTo>
                  <a:lnTo>
                    <a:pt x="2466" y="1354"/>
                  </a:lnTo>
                  <a:lnTo>
                    <a:pt x="2479" y="1313"/>
                  </a:lnTo>
                  <a:lnTo>
                    <a:pt x="2491" y="1269"/>
                  </a:lnTo>
                  <a:lnTo>
                    <a:pt x="2497" y="1222"/>
                  </a:lnTo>
                  <a:lnTo>
                    <a:pt x="2499" y="1174"/>
                  </a:lnTo>
                  <a:lnTo>
                    <a:pt x="928" y="1174"/>
                  </a:lnTo>
                  <a:close/>
                  <a:moveTo>
                    <a:pt x="3099" y="922"/>
                  </a:moveTo>
                  <a:lnTo>
                    <a:pt x="3079" y="924"/>
                  </a:lnTo>
                  <a:lnTo>
                    <a:pt x="3056" y="928"/>
                  </a:lnTo>
                  <a:lnTo>
                    <a:pt x="3031" y="937"/>
                  </a:lnTo>
                  <a:lnTo>
                    <a:pt x="3001" y="948"/>
                  </a:lnTo>
                  <a:lnTo>
                    <a:pt x="2970" y="962"/>
                  </a:lnTo>
                  <a:lnTo>
                    <a:pt x="2937" y="978"/>
                  </a:lnTo>
                  <a:lnTo>
                    <a:pt x="2904" y="995"/>
                  </a:lnTo>
                  <a:lnTo>
                    <a:pt x="2870" y="1016"/>
                  </a:lnTo>
                  <a:lnTo>
                    <a:pt x="2838" y="1036"/>
                  </a:lnTo>
                  <a:lnTo>
                    <a:pt x="2805" y="1058"/>
                  </a:lnTo>
                  <a:lnTo>
                    <a:pt x="2774" y="1081"/>
                  </a:lnTo>
                  <a:lnTo>
                    <a:pt x="2745" y="1103"/>
                  </a:lnTo>
                  <a:lnTo>
                    <a:pt x="2720" y="1126"/>
                  </a:lnTo>
                  <a:lnTo>
                    <a:pt x="2698" y="1149"/>
                  </a:lnTo>
                  <a:lnTo>
                    <a:pt x="2680" y="1171"/>
                  </a:lnTo>
                  <a:lnTo>
                    <a:pt x="2666" y="1193"/>
                  </a:lnTo>
                  <a:lnTo>
                    <a:pt x="2656" y="1213"/>
                  </a:lnTo>
                  <a:lnTo>
                    <a:pt x="2653" y="1232"/>
                  </a:lnTo>
                  <a:lnTo>
                    <a:pt x="2656" y="1248"/>
                  </a:lnTo>
                  <a:lnTo>
                    <a:pt x="2664" y="1262"/>
                  </a:lnTo>
                  <a:lnTo>
                    <a:pt x="2677" y="1275"/>
                  </a:lnTo>
                  <a:lnTo>
                    <a:pt x="2693" y="1284"/>
                  </a:lnTo>
                  <a:lnTo>
                    <a:pt x="2714" y="1293"/>
                  </a:lnTo>
                  <a:lnTo>
                    <a:pt x="2738" y="1300"/>
                  </a:lnTo>
                  <a:lnTo>
                    <a:pt x="2763" y="1306"/>
                  </a:lnTo>
                  <a:lnTo>
                    <a:pt x="2792" y="1310"/>
                  </a:lnTo>
                  <a:lnTo>
                    <a:pt x="2822" y="1313"/>
                  </a:lnTo>
                  <a:lnTo>
                    <a:pt x="2852" y="1316"/>
                  </a:lnTo>
                  <a:lnTo>
                    <a:pt x="2884" y="1317"/>
                  </a:lnTo>
                  <a:lnTo>
                    <a:pt x="2916" y="1319"/>
                  </a:lnTo>
                  <a:lnTo>
                    <a:pt x="2948" y="1319"/>
                  </a:lnTo>
                  <a:lnTo>
                    <a:pt x="2979" y="1319"/>
                  </a:lnTo>
                  <a:lnTo>
                    <a:pt x="3007" y="1317"/>
                  </a:lnTo>
                  <a:lnTo>
                    <a:pt x="3035" y="1317"/>
                  </a:lnTo>
                  <a:lnTo>
                    <a:pt x="3059" y="1316"/>
                  </a:lnTo>
                  <a:lnTo>
                    <a:pt x="3081" y="1316"/>
                  </a:lnTo>
                  <a:lnTo>
                    <a:pt x="3099" y="1316"/>
                  </a:lnTo>
                  <a:lnTo>
                    <a:pt x="3133" y="1313"/>
                  </a:lnTo>
                  <a:lnTo>
                    <a:pt x="3165" y="1304"/>
                  </a:lnTo>
                  <a:lnTo>
                    <a:pt x="3195" y="1289"/>
                  </a:lnTo>
                  <a:lnTo>
                    <a:pt x="3221" y="1269"/>
                  </a:lnTo>
                  <a:lnTo>
                    <a:pt x="3244" y="1246"/>
                  </a:lnTo>
                  <a:lnTo>
                    <a:pt x="3263" y="1218"/>
                  </a:lnTo>
                  <a:lnTo>
                    <a:pt x="3276" y="1187"/>
                  </a:lnTo>
                  <a:lnTo>
                    <a:pt x="3286" y="1154"/>
                  </a:lnTo>
                  <a:lnTo>
                    <a:pt x="3288" y="1119"/>
                  </a:lnTo>
                  <a:lnTo>
                    <a:pt x="3286" y="1084"/>
                  </a:lnTo>
                  <a:lnTo>
                    <a:pt x="3276" y="1050"/>
                  </a:lnTo>
                  <a:lnTo>
                    <a:pt x="3263" y="1019"/>
                  </a:lnTo>
                  <a:lnTo>
                    <a:pt x="3244" y="992"/>
                  </a:lnTo>
                  <a:lnTo>
                    <a:pt x="3221" y="967"/>
                  </a:lnTo>
                  <a:lnTo>
                    <a:pt x="3195" y="948"/>
                  </a:lnTo>
                  <a:lnTo>
                    <a:pt x="3165" y="933"/>
                  </a:lnTo>
                  <a:lnTo>
                    <a:pt x="3133" y="925"/>
                  </a:lnTo>
                  <a:lnTo>
                    <a:pt x="3099" y="922"/>
                  </a:lnTo>
                  <a:close/>
                  <a:moveTo>
                    <a:pt x="329" y="922"/>
                  </a:moveTo>
                  <a:lnTo>
                    <a:pt x="295" y="925"/>
                  </a:lnTo>
                  <a:lnTo>
                    <a:pt x="263" y="933"/>
                  </a:lnTo>
                  <a:lnTo>
                    <a:pt x="233" y="948"/>
                  </a:lnTo>
                  <a:lnTo>
                    <a:pt x="207" y="967"/>
                  </a:lnTo>
                  <a:lnTo>
                    <a:pt x="183" y="992"/>
                  </a:lnTo>
                  <a:lnTo>
                    <a:pt x="165" y="1019"/>
                  </a:lnTo>
                  <a:lnTo>
                    <a:pt x="152" y="1050"/>
                  </a:lnTo>
                  <a:lnTo>
                    <a:pt x="142" y="1084"/>
                  </a:lnTo>
                  <a:lnTo>
                    <a:pt x="140" y="1119"/>
                  </a:lnTo>
                  <a:lnTo>
                    <a:pt x="142" y="1154"/>
                  </a:lnTo>
                  <a:lnTo>
                    <a:pt x="152" y="1187"/>
                  </a:lnTo>
                  <a:lnTo>
                    <a:pt x="165" y="1218"/>
                  </a:lnTo>
                  <a:lnTo>
                    <a:pt x="183" y="1246"/>
                  </a:lnTo>
                  <a:lnTo>
                    <a:pt x="207" y="1269"/>
                  </a:lnTo>
                  <a:lnTo>
                    <a:pt x="233" y="1289"/>
                  </a:lnTo>
                  <a:lnTo>
                    <a:pt x="263" y="1304"/>
                  </a:lnTo>
                  <a:lnTo>
                    <a:pt x="295" y="1313"/>
                  </a:lnTo>
                  <a:lnTo>
                    <a:pt x="329" y="1316"/>
                  </a:lnTo>
                  <a:lnTo>
                    <a:pt x="347" y="1316"/>
                  </a:lnTo>
                  <a:lnTo>
                    <a:pt x="369" y="1316"/>
                  </a:lnTo>
                  <a:lnTo>
                    <a:pt x="393" y="1317"/>
                  </a:lnTo>
                  <a:lnTo>
                    <a:pt x="421" y="1317"/>
                  </a:lnTo>
                  <a:lnTo>
                    <a:pt x="449" y="1319"/>
                  </a:lnTo>
                  <a:lnTo>
                    <a:pt x="480" y="1319"/>
                  </a:lnTo>
                  <a:lnTo>
                    <a:pt x="512" y="1319"/>
                  </a:lnTo>
                  <a:lnTo>
                    <a:pt x="544" y="1317"/>
                  </a:lnTo>
                  <a:lnTo>
                    <a:pt x="576" y="1316"/>
                  </a:lnTo>
                  <a:lnTo>
                    <a:pt x="606" y="1313"/>
                  </a:lnTo>
                  <a:lnTo>
                    <a:pt x="636" y="1310"/>
                  </a:lnTo>
                  <a:lnTo>
                    <a:pt x="665" y="1306"/>
                  </a:lnTo>
                  <a:lnTo>
                    <a:pt x="690" y="1300"/>
                  </a:lnTo>
                  <a:lnTo>
                    <a:pt x="714" y="1293"/>
                  </a:lnTo>
                  <a:lnTo>
                    <a:pt x="735" y="1284"/>
                  </a:lnTo>
                  <a:lnTo>
                    <a:pt x="752" y="1275"/>
                  </a:lnTo>
                  <a:lnTo>
                    <a:pt x="763" y="1262"/>
                  </a:lnTo>
                  <a:lnTo>
                    <a:pt x="772" y="1248"/>
                  </a:lnTo>
                  <a:lnTo>
                    <a:pt x="775" y="1232"/>
                  </a:lnTo>
                  <a:lnTo>
                    <a:pt x="772" y="1213"/>
                  </a:lnTo>
                  <a:lnTo>
                    <a:pt x="762" y="1193"/>
                  </a:lnTo>
                  <a:lnTo>
                    <a:pt x="748" y="1171"/>
                  </a:lnTo>
                  <a:lnTo>
                    <a:pt x="730" y="1149"/>
                  </a:lnTo>
                  <a:lnTo>
                    <a:pt x="708" y="1126"/>
                  </a:lnTo>
                  <a:lnTo>
                    <a:pt x="682" y="1103"/>
                  </a:lnTo>
                  <a:lnTo>
                    <a:pt x="654" y="1081"/>
                  </a:lnTo>
                  <a:lnTo>
                    <a:pt x="623" y="1058"/>
                  </a:lnTo>
                  <a:lnTo>
                    <a:pt x="590" y="1036"/>
                  </a:lnTo>
                  <a:lnTo>
                    <a:pt x="558" y="1016"/>
                  </a:lnTo>
                  <a:lnTo>
                    <a:pt x="524" y="995"/>
                  </a:lnTo>
                  <a:lnTo>
                    <a:pt x="491" y="978"/>
                  </a:lnTo>
                  <a:lnTo>
                    <a:pt x="458" y="962"/>
                  </a:lnTo>
                  <a:lnTo>
                    <a:pt x="427" y="948"/>
                  </a:lnTo>
                  <a:lnTo>
                    <a:pt x="398" y="937"/>
                  </a:lnTo>
                  <a:lnTo>
                    <a:pt x="371" y="928"/>
                  </a:lnTo>
                  <a:lnTo>
                    <a:pt x="348" y="924"/>
                  </a:lnTo>
                  <a:lnTo>
                    <a:pt x="329" y="922"/>
                  </a:lnTo>
                  <a:close/>
                  <a:moveTo>
                    <a:pt x="1110" y="182"/>
                  </a:moveTo>
                  <a:lnTo>
                    <a:pt x="1092" y="183"/>
                  </a:lnTo>
                  <a:lnTo>
                    <a:pt x="1070" y="189"/>
                  </a:lnTo>
                  <a:lnTo>
                    <a:pt x="1046" y="196"/>
                  </a:lnTo>
                  <a:lnTo>
                    <a:pt x="1021" y="206"/>
                  </a:lnTo>
                  <a:lnTo>
                    <a:pt x="996" y="217"/>
                  </a:lnTo>
                  <a:lnTo>
                    <a:pt x="973" y="231"/>
                  </a:lnTo>
                  <a:lnTo>
                    <a:pt x="953" y="246"/>
                  </a:lnTo>
                  <a:lnTo>
                    <a:pt x="546" y="642"/>
                  </a:lnTo>
                  <a:lnTo>
                    <a:pt x="2882" y="642"/>
                  </a:lnTo>
                  <a:lnTo>
                    <a:pt x="2475" y="246"/>
                  </a:lnTo>
                  <a:lnTo>
                    <a:pt x="2455" y="231"/>
                  </a:lnTo>
                  <a:lnTo>
                    <a:pt x="2432" y="217"/>
                  </a:lnTo>
                  <a:lnTo>
                    <a:pt x="2407" y="206"/>
                  </a:lnTo>
                  <a:lnTo>
                    <a:pt x="2382" y="196"/>
                  </a:lnTo>
                  <a:lnTo>
                    <a:pt x="2359" y="189"/>
                  </a:lnTo>
                  <a:lnTo>
                    <a:pt x="2336" y="183"/>
                  </a:lnTo>
                  <a:lnTo>
                    <a:pt x="2318" y="182"/>
                  </a:lnTo>
                  <a:lnTo>
                    <a:pt x="1110" y="182"/>
                  </a:lnTo>
                  <a:close/>
                  <a:moveTo>
                    <a:pt x="1110" y="0"/>
                  </a:moveTo>
                  <a:lnTo>
                    <a:pt x="2318" y="0"/>
                  </a:lnTo>
                  <a:lnTo>
                    <a:pt x="2352" y="3"/>
                  </a:lnTo>
                  <a:lnTo>
                    <a:pt x="2389" y="9"/>
                  </a:lnTo>
                  <a:lnTo>
                    <a:pt x="2426" y="19"/>
                  </a:lnTo>
                  <a:lnTo>
                    <a:pt x="2463" y="33"/>
                  </a:lnTo>
                  <a:lnTo>
                    <a:pt x="2499" y="50"/>
                  </a:lnTo>
                  <a:lnTo>
                    <a:pt x="2533" y="68"/>
                  </a:lnTo>
                  <a:lnTo>
                    <a:pt x="2563" y="89"/>
                  </a:lnTo>
                  <a:lnTo>
                    <a:pt x="2590" y="113"/>
                  </a:lnTo>
                  <a:lnTo>
                    <a:pt x="2899" y="414"/>
                  </a:lnTo>
                  <a:lnTo>
                    <a:pt x="2900" y="398"/>
                  </a:lnTo>
                  <a:lnTo>
                    <a:pt x="2901" y="382"/>
                  </a:lnTo>
                  <a:lnTo>
                    <a:pt x="2904" y="365"/>
                  </a:lnTo>
                  <a:lnTo>
                    <a:pt x="2909" y="349"/>
                  </a:lnTo>
                  <a:lnTo>
                    <a:pt x="2915" y="333"/>
                  </a:lnTo>
                  <a:lnTo>
                    <a:pt x="2923" y="318"/>
                  </a:lnTo>
                  <a:lnTo>
                    <a:pt x="2934" y="304"/>
                  </a:lnTo>
                  <a:lnTo>
                    <a:pt x="2948" y="292"/>
                  </a:lnTo>
                  <a:lnTo>
                    <a:pt x="2965" y="283"/>
                  </a:lnTo>
                  <a:lnTo>
                    <a:pt x="2986" y="274"/>
                  </a:lnTo>
                  <a:lnTo>
                    <a:pt x="3010" y="270"/>
                  </a:lnTo>
                  <a:lnTo>
                    <a:pt x="3039" y="268"/>
                  </a:lnTo>
                  <a:lnTo>
                    <a:pt x="3069" y="269"/>
                  </a:lnTo>
                  <a:lnTo>
                    <a:pt x="3098" y="271"/>
                  </a:lnTo>
                  <a:lnTo>
                    <a:pt x="3128" y="275"/>
                  </a:lnTo>
                  <a:lnTo>
                    <a:pt x="3158" y="280"/>
                  </a:lnTo>
                  <a:lnTo>
                    <a:pt x="3185" y="289"/>
                  </a:lnTo>
                  <a:lnTo>
                    <a:pt x="3211" y="299"/>
                  </a:lnTo>
                  <a:lnTo>
                    <a:pt x="3234" y="310"/>
                  </a:lnTo>
                  <a:lnTo>
                    <a:pt x="3255" y="324"/>
                  </a:lnTo>
                  <a:lnTo>
                    <a:pt x="3271" y="340"/>
                  </a:lnTo>
                  <a:lnTo>
                    <a:pt x="3284" y="359"/>
                  </a:lnTo>
                  <a:lnTo>
                    <a:pt x="3292" y="380"/>
                  </a:lnTo>
                  <a:lnTo>
                    <a:pt x="3296" y="404"/>
                  </a:lnTo>
                  <a:lnTo>
                    <a:pt x="3291" y="433"/>
                  </a:lnTo>
                  <a:lnTo>
                    <a:pt x="3281" y="461"/>
                  </a:lnTo>
                  <a:lnTo>
                    <a:pt x="3264" y="487"/>
                  </a:lnTo>
                  <a:lnTo>
                    <a:pt x="3241" y="512"/>
                  </a:lnTo>
                  <a:lnTo>
                    <a:pt x="3216" y="535"/>
                  </a:lnTo>
                  <a:lnTo>
                    <a:pt x="3186" y="556"/>
                  </a:lnTo>
                  <a:lnTo>
                    <a:pt x="3155" y="574"/>
                  </a:lnTo>
                  <a:lnTo>
                    <a:pt x="3122" y="587"/>
                  </a:lnTo>
                  <a:lnTo>
                    <a:pt x="3089" y="597"/>
                  </a:lnTo>
                  <a:lnTo>
                    <a:pt x="3209" y="714"/>
                  </a:lnTo>
                  <a:lnTo>
                    <a:pt x="3212" y="718"/>
                  </a:lnTo>
                  <a:lnTo>
                    <a:pt x="3216" y="721"/>
                  </a:lnTo>
                  <a:lnTo>
                    <a:pt x="3253" y="757"/>
                  </a:lnTo>
                  <a:lnTo>
                    <a:pt x="3287" y="798"/>
                  </a:lnTo>
                  <a:lnTo>
                    <a:pt x="3318" y="843"/>
                  </a:lnTo>
                  <a:lnTo>
                    <a:pt x="3345" y="890"/>
                  </a:lnTo>
                  <a:lnTo>
                    <a:pt x="3370" y="940"/>
                  </a:lnTo>
                  <a:lnTo>
                    <a:pt x="3390" y="990"/>
                  </a:lnTo>
                  <a:lnTo>
                    <a:pt x="3407" y="1041"/>
                  </a:lnTo>
                  <a:lnTo>
                    <a:pt x="3419" y="1091"/>
                  </a:lnTo>
                  <a:lnTo>
                    <a:pt x="3426" y="1139"/>
                  </a:lnTo>
                  <a:lnTo>
                    <a:pt x="3428" y="1186"/>
                  </a:lnTo>
                  <a:lnTo>
                    <a:pt x="3428" y="1628"/>
                  </a:lnTo>
                  <a:lnTo>
                    <a:pt x="3426" y="1674"/>
                  </a:lnTo>
                  <a:lnTo>
                    <a:pt x="3419" y="1718"/>
                  </a:lnTo>
                  <a:lnTo>
                    <a:pt x="3406" y="1759"/>
                  </a:lnTo>
                  <a:lnTo>
                    <a:pt x="3390" y="1800"/>
                  </a:lnTo>
                  <a:lnTo>
                    <a:pt x="3370" y="1837"/>
                  </a:lnTo>
                  <a:lnTo>
                    <a:pt x="3345" y="1872"/>
                  </a:lnTo>
                  <a:lnTo>
                    <a:pt x="3318" y="1905"/>
                  </a:lnTo>
                  <a:lnTo>
                    <a:pt x="3318" y="2077"/>
                  </a:lnTo>
                  <a:lnTo>
                    <a:pt x="3315" y="2109"/>
                  </a:lnTo>
                  <a:lnTo>
                    <a:pt x="3306" y="2140"/>
                  </a:lnTo>
                  <a:lnTo>
                    <a:pt x="3292" y="2169"/>
                  </a:lnTo>
                  <a:lnTo>
                    <a:pt x="3274" y="2193"/>
                  </a:lnTo>
                  <a:lnTo>
                    <a:pt x="3252" y="2216"/>
                  </a:lnTo>
                  <a:lnTo>
                    <a:pt x="3226" y="2234"/>
                  </a:lnTo>
                  <a:lnTo>
                    <a:pt x="3197" y="2247"/>
                  </a:lnTo>
                  <a:lnTo>
                    <a:pt x="3165" y="2255"/>
                  </a:lnTo>
                  <a:lnTo>
                    <a:pt x="3131" y="2258"/>
                  </a:lnTo>
                  <a:lnTo>
                    <a:pt x="2907" y="2258"/>
                  </a:lnTo>
                  <a:lnTo>
                    <a:pt x="2874" y="2255"/>
                  </a:lnTo>
                  <a:lnTo>
                    <a:pt x="2842" y="2247"/>
                  </a:lnTo>
                  <a:lnTo>
                    <a:pt x="2813" y="2234"/>
                  </a:lnTo>
                  <a:lnTo>
                    <a:pt x="2788" y="2216"/>
                  </a:lnTo>
                  <a:lnTo>
                    <a:pt x="2764" y="2193"/>
                  </a:lnTo>
                  <a:lnTo>
                    <a:pt x="2746" y="2169"/>
                  </a:lnTo>
                  <a:lnTo>
                    <a:pt x="2733" y="2140"/>
                  </a:lnTo>
                  <a:lnTo>
                    <a:pt x="2724" y="2109"/>
                  </a:lnTo>
                  <a:lnTo>
                    <a:pt x="2721" y="2077"/>
                  </a:lnTo>
                  <a:lnTo>
                    <a:pt x="2721" y="2032"/>
                  </a:lnTo>
                  <a:lnTo>
                    <a:pt x="707" y="2032"/>
                  </a:lnTo>
                  <a:lnTo>
                    <a:pt x="707" y="2077"/>
                  </a:lnTo>
                  <a:lnTo>
                    <a:pt x="704" y="2109"/>
                  </a:lnTo>
                  <a:lnTo>
                    <a:pt x="695" y="2140"/>
                  </a:lnTo>
                  <a:lnTo>
                    <a:pt x="682" y="2169"/>
                  </a:lnTo>
                  <a:lnTo>
                    <a:pt x="663" y="2193"/>
                  </a:lnTo>
                  <a:lnTo>
                    <a:pt x="640" y="2216"/>
                  </a:lnTo>
                  <a:lnTo>
                    <a:pt x="615" y="2234"/>
                  </a:lnTo>
                  <a:lnTo>
                    <a:pt x="586" y="2247"/>
                  </a:lnTo>
                  <a:lnTo>
                    <a:pt x="554" y="2255"/>
                  </a:lnTo>
                  <a:lnTo>
                    <a:pt x="520" y="2258"/>
                  </a:lnTo>
                  <a:lnTo>
                    <a:pt x="296" y="2258"/>
                  </a:lnTo>
                  <a:lnTo>
                    <a:pt x="263" y="2255"/>
                  </a:lnTo>
                  <a:lnTo>
                    <a:pt x="231" y="2247"/>
                  </a:lnTo>
                  <a:lnTo>
                    <a:pt x="202" y="2234"/>
                  </a:lnTo>
                  <a:lnTo>
                    <a:pt x="176" y="2216"/>
                  </a:lnTo>
                  <a:lnTo>
                    <a:pt x="154" y="2193"/>
                  </a:lnTo>
                  <a:lnTo>
                    <a:pt x="136" y="2169"/>
                  </a:lnTo>
                  <a:lnTo>
                    <a:pt x="122" y="2140"/>
                  </a:lnTo>
                  <a:lnTo>
                    <a:pt x="113" y="2109"/>
                  </a:lnTo>
                  <a:lnTo>
                    <a:pt x="110" y="2077"/>
                  </a:lnTo>
                  <a:lnTo>
                    <a:pt x="110" y="1905"/>
                  </a:lnTo>
                  <a:lnTo>
                    <a:pt x="83" y="1872"/>
                  </a:lnTo>
                  <a:lnTo>
                    <a:pt x="58" y="1837"/>
                  </a:lnTo>
                  <a:lnTo>
                    <a:pt x="38" y="1800"/>
                  </a:lnTo>
                  <a:lnTo>
                    <a:pt x="22" y="1759"/>
                  </a:lnTo>
                  <a:lnTo>
                    <a:pt x="10" y="1718"/>
                  </a:lnTo>
                  <a:lnTo>
                    <a:pt x="2" y="1674"/>
                  </a:lnTo>
                  <a:lnTo>
                    <a:pt x="0" y="1628"/>
                  </a:lnTo>
                  <a:lnTo>
                    <a:pt x="0" y="1186"/>
                  </a:lnTo>
                  <a:lnTo>
                    <a:pt x="2" y="1139"/>
                  </a:lnTo>
                  <a:lnTo>
                    <a:pt x="10" y="1091"/>
                  </a:lnTo>
                  <a:lnTo>
                    <a:pt x="21" y="1041"/>
                  </a:lnTo>
                  <a:lnTo>
                    <a:pt x="38" y="990"/>
                  </a:lnTo>
                  <a:lnTo>
                    <a:pt x="58" y="940"/>
                  </a:lnTo>
                  <a:lnTo>
                    <a:pt x="83" y="890"/>
                  </a:lnTo>
                  <a:lnTo>
                    <a:pt x="110" y="843"/>
                  </a:lnTo>
                  <a:lnTo>
                    <a:pt x="141" y="798"/>
                  </a:lnTo>
                  <a:lnTo>
                    <a:pt x="175" y="757"/>
                  </a:lnTo>
                  <a:lnTo>
                    <a:pt x="212" y="721"/>
                  </a:lnTo>
                  <a:lnTo>
                    <a:pt x="216" y="718"/>
                  </a:lnTo>
                  <a:lnTo>
                    <a:pt x="219" y="714"/>
                  </a:lnTo>
                  <a:lnTo>
                    <a:pt x="339" y="597"/>
                  </a:lnTo>
                  <a:lnTo>
                    <a:pt x="306" y="587"/>
                  </a:lnTo>
                  <a:lnTo>
                    <a:pt x="273" y="574"/>
                  </a:lnTo>
                  <a:lnTo>
                    <a:pt x="242" y="556"/>
                  </a:lnTo>
                  <a:lnTo>
                    <a:pt x="212" y="535"/>
                  </a:lnTo>
                  <a:lnTo>
                    <a:pt x="187" y="512"/>
                  </a:lnTo>
                  <a:lnTo>
                    <a:pt x="164" y="487"/>
                  </a:lnTo>
                  <a:lnTo>
                    <a:pt x="147" y="461"/>
                  </a:lnTo>
                  <a:lnTo>
                    <a:pt x="137" y="433"/>
                  </a:lnTo>
                  <a:lnTo>
                    <a:pt x="133" y="404"/>
                  </a:lnTo>
                  <a:lnTo>
                    <a:pt x="136" y="380"/>
                  </a:lnTo>
                  <a:lnTo>
                    <a:pt x="143" y="359"/>
                  </a:lnTo>
                  <a:lnTo>
                    <a:pt x="156" y="340"/>
                  </a:lnTo>
                  <a:lnTo>
                    <a:pt x="173" y="324"/>
                  </a:lnTo>
                  <a:lnTo>
                    <a:pt x="193" y="310"/>
                  </a:lnTo>
                  <a:lnTo>
                    <a:pt x="216" y="299"/>
                  </a:lnTo>
                  <a:lnTo>
                    <a:pt x="243" y="289"/>
                  </a:lnTo>
                  <a:lnTo>
                    <a:pt x="270" y="280"/>
                  </a:lnTo>
                  <a:lnTo>
                    <a:pt x="299" y="275"/>
                  </a:lnTo>
                  <a:lnTo>
                    <a:pt x="330" y="271"/>
                  </a:lnTo>
                  <a:lnTo>
                    <a:pt x="359" y="269"/>
                  </a:lnTo>
                  <a:lnTo>
                    <a:pt x="389" y="268"/>
                  </a:lnTo>
                  <a:lnTo>
                    <a:pt x="418" y="270"/>
                  </a:lnTo>
                  <a:lnTo>
                    <a:pt x="442" y="274"/>
                  </a:lnTo>
                  <a:lnTo>
                    <a:pt x="463" y="283"/>
                  </a:lnTo>
                  <a:lnTo>
                    <a:pt x="480" y="292"/>
                  </a:lnTo>
                  <a:lnTo>
                    <a:pt x="494" y="304"/>
                  </a:lnTo>
                  <a:lnTo>
                    <a:pt x="505" y="318"/>
                  </a:lnTo>
                  <a:lnTo>
                    <a:pt x="513" y="333"/>
                  </a:lnTo>
                  <a:lnTo>
                    <a:pt x="519" y="349"/>
                  </a:lnTo>
                  <a:lnTo>
                    <a:pt x="524" y="365"/>
                  </a:lnTo>
                  <a:lnTo>
                    <a:pt x="527" y="382"/>
                  </a:lnTo>
                  <a:lnTo>
                    <a:pt x="528" y="398"/>
                  </a:lnTo>
                  <a:lnTo>
                    <a:pt x="529" y="414"/>
                  </a:lnTo>
                  <a:lnTo>
                    <a:pt x="838" y="113"/>
                  </a:lnTo>
                  <a:lnTo>
                    <a:pt x="865" y="89"/>
                  </a:lnTo>
                  <a:lnTo>
                    <a:pt x="895" y="68"/>
                  </a:lnTo>
                  <a:lnTo>
                    <a:pt x="929" y="50"/>
                  </a:lnTo>
                  <a:lnTo>
                    <a:pt x="965" y="33"/>
                  </a:lnTo>
                  <a:lnTo>
                    <a:pt x="1002" y="19"/>
                  </a:lnTo>
                  <a:lnTo>
                    <a:pt x="1039" y="9"/>
                  </a:lnTo>
                  <a:lnTo>
                    <a:pt x="1076" y="3"/>
                  </a:lnTo>
                  <a:lnTo>
                    <a:pt x="1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grpSp>
          <p:nvGrpSpPr>
            <p:cNvPr id="155" name="Group 154"/>
            <p:cNvGrpSpPr/>
            <p:nvPr/>
          </p:nvGrpSpPr>
          <p:grpSpPr>
            <a:xfrm rot="16200000">
              <a:off x="10802458" y="6253838"/>
              <a:ext cx="123825" cy="207963"/>
              <a:chOff x="11588569" y="6275475"/>
              <a:chExt cx="123825" cy="207963"/>
            </a:xfrm>
            <a:grpFill/>
          </p:grpSpPr>
          <p:sp>
            <p:nvSpPr>
              <p:cNvPr id="156" name="Freeform 2001"/>
              <p:cNvSpPr>
                <a:spLocks/>
              </p:cNvSpPr>
              <p:nvPr/>
            </p:nvSpPr>
            <p:spPr bwMode="auto">
              <a:xfrm>
                <a:off x="11653656" y="6275475"/>
                <a:ext cx="58738" cy="207963"/>
              </a:xfrm>
              <a:custGeom>
                <a:avLst/>
                <a:gdLst>
                  <a:gd name="T0" fmla="*/ 46 w 183"/>
                  <a:gd name="T1" fmla="*/ 5 h 655"/>
                  <a:gd name="T2" fmla="*/ 35 w 183"/>
                  <a:gd name="T3" fmla="*/ 0 h 655"/>
                  <a:gd name="T4" fmla="*/ 23 w 183"/>
                  <a:gd name="T5" fmla="*/ 0 h 655"/>
                  <a:gd name="T6" fmla="*/ 13 w 183"/>
                  <a:gd name="T7" fmla="*/ 5 h 655"/>
                  <a:gd name="T8" fmla="*/ 4 w 183"/>
                  <a:gd name="T9" fmla="*/ 14 h 655"/>
                  <a:gd name="T10" fmla="*/ 0 w 183"/>
                  <a:gd name="T11" fmla="*/ 25 h 655"/>
                  <a:gd name="T12" fmla="*/ 0 w 183"/>
                  <a:gd name="T13" fmla="*/ 35 h 655"/>
                  <a:gd name="T14" fmla="*/ 4 w 183"/>
                  <a:gd name="T15" fmla="*/ 46 h 655"/>
                  <a:gd name="T16" fmla="*/ 22 w 183"/>
                  <a:gd name="T17" fmla="*/ 65 h 655"/>
                  <a:gd name="T18" fmla="*/ 46 w 183"/>
                  <a:gd name="T19" fmla="*/ 95 h 655"/>
                  <a:gd name="T20" fmla="*/ 67 w 183"/>
                  <a:gd name="T21" fmla="*/ 126 h 655"/>
                  <a:gd name="T22" fmla="*/ 85 w 183"/>
                  <a:gd name="T23" fmla="*/ 161 h 655"/>
                  <a:gd name="T24" fmla="*/ 100 w 183"/>
                  <a:gd name="T25" fmla="*/ 195 h 655"/>
                  <a:gd name="T26" fmla="*/ 111 w 183"/>
                  <a:gd name="T27" fmla="*/ 232 h 655"/>
                  <a:gd name="T28" fmla="*/ 119 w 183"/>
                  <a:gd name="T29" fmla="*/ 269 h 655"/>
                  <a:gd name="T30" fmla="*/ 122 w 183"/>
                  <a:gd name="T31" fmla="*/ 308 h 655"/>
                  <a:gd name="T32" fmla="*/ 122 w 183"/>
                  <a:gd name="T33" fmla="*/ 346 h 655"/>
                  <a:gd name="T34" fmla="*/ 119 w 183"/>
                  <a:gd name="T35" fmla="*/ 385 h 655"/>
                  <a:gd name="T36" fmla="*/ 111 w 183"/>
                  <a:gd name="T37" fmla="*/ 422 h 655"/>
                  <a:gd name="T38" fmla="*/ 100 w 183"/>
                  <a:gd name="T39" fmla="*/ 459 h 655"/>
                  <a:gd name="T40" fmla="*/ 85 w 183"/>
                  <a:gd name="T41" fmla="*/ 494 h 655"/>
                  <a:gd name="T42" fmla="*/ 67 w 183"/>
                  <a:gd name="T43" fmla="*/ 528 h 655"/>
                  <a:gd name="T44" fmla="*/ 46 w 183"/>
                  <a:gd name="T45" fmla="*/ 560 h 655"/>
                  <a:gd name="T46" fmla="*/ 22 w 183"/>
                  <a:gd name="T47" fmla="*/ 590 h 655"/>
                  <a:gd name="T48" fmla="*/ 4 w 183"/>
                  <a:gd name="T49" fmla="*/ 608 h 655"/>
                  <a:gd name="T50" fmla="*/ 0 w 183"/>
                  <a:gd name="T51" fmla="*/ 619 h 655"/>
                  <a:gd name="T52" fmla="*/ 0 w 183"/>
                  <a:gd name="T53" fmla="*/ 631 h 655"/>
                  <a:gd name="T54" fmla="*/ 4 w 183"/>
                  <a:gd name="T55" fmla="*/ 641 h 655"/>
                  <a:gd name="T56" fmla="*/ 13 w 183"/>
                  <a:gd name="T57" fmla="*/ 650 h 655"/>
                  <a:gd name="T58" fmla="*/ 24 w 183"/>
                  <a:gd name="T59" fmla="*/ 654 h 655"/>
                  <a:gd name="T60" fmla="*/ 35 w 183"/>
                  <a:gd name="T61" fmla="*/ 654 h 655"/>
                  <a:gd name="T62" fmla="*/ 46 w 183"/>
                  <a:gd name="T63" fmla="*/ 650 h 655"/>
                  <a:gd name="T64" fmla="*/ 66 w 183"/>
                  <a:gd name="T65" fmla="*/ 630 h 655"/>
                  <a:gd name="T66" fmla="*/ 95 w 183"/>
                  <a:gd name="T67" fmla="*/ 595 h 655"/>
                  <a:gd name="T68" fmla="*/ 119 w 183"/>
                  <a:gd name="T69" fmla="*/ 559 h 655"/>
                  <a:gd name="T70" fmla="*/ 140 w 183"/>
                  <a:gd name="T71" fmla="*/ 520 h 655"/>
                  <a:gd name="T72" fmla="*/ 156 w 183"/>
                  <a:gd name="T73" fmla="*/ 479 h 655"/>
                  <a:gd name="T74" fmla="*/ 169 w 183"/>
                  <a:gd name="T75" fmla="*/ 438 h 655"/>
                  <a:gd name="T76" fmla="*/ 178 w 183"/>
                  <a:gd name="T77" fmla="*/ 395 h 655"/>
                  <a:gd name="T78" fmla="*/ 182 w 183"/>
                  <a:gd name="T79" fmla="*/ 350 h 655"/>
                  <a:gd name="T80" fmla="*/ 182 w 183"/>
                  <a:gd name="T81" fmla="*/ 305 h 655"/>
                  <a:gd name="T82" fmla="*/ 178 w 183"/>
                  <a:gd name="T83" fmla="*/ 261 h 655"/>
                  <a:gd name="T84" fmla="*/ 169 w 183"/>
                  <a:gd name="T85" fmla="*/ 218 h 655"/>
                  <a:gd name="T86" fmla="*/ 156 w 183"/>
                  <a:gd name="T87" fmla="*/ 175 h 655"/>
                  <a:gd name="T88" fmla="*/ 140 w 183"/>
                  <a:gd name="T89" fmla="*/ 135 h 655"/>
                  <a:gd name="T90" fmla="*/ 119 w 183"/>
                  <a:gd name="T91" fmla="*/ 96 h 655"/>
                  <a:gd name="T92" fmla="*/ 95 w 183"/>
                  <a:gd name="T93" fmla="*/ 59 h 655"/>
                  <a:gd name="T94" fmla="*/ 66 w 183"/>
                  <a:gd name="T95" fmla="*/ 2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655">
                    <a:moveTo>
                      <a:pt x="51" y="8"/>
                    </a:moveTo>
                    <a:lnTo>
                      <a:pt x="46" y="5"/>
                    </a:lnTo>
                    <a:lnTo>
                      <a:pt x="40" y="2"/>
                    </a:lnTo>
                    <a:lnTo>
                      <a:pt x="35" y="0"/>
                    </a:lnTo>
                    <a:lnTo>
                      <a:pt x="30" y="0"/>
                    </a:lnTo>
                    <a:lnTo>
                      <a:pt x="23" y="0"/>
                    </a:lnTo>
                    <a:lnTo>
                      <a:pt x="18" y="2"/>
                    </a:lnTo>
                    <a:lnTo>
                      <a:pt x="13" y="5"/>
                    </a:lnTo>
                    <a:lnTo>
                      <a:pt x="8" y="8"/>
                    </a:lnTo>
                    <a:lnTo>
                      <a:pt x="4" y="14"/>
                    </a:lnTo>
                    <a:lnTo>
                      <a:pt x="2" y="18"/>
                    </a:lnTo>
                    <a:lnTo>
                      <a:pt x="0" y="25"/>
                    </a:lnTo>
                    <a:lnTo>
                      <a:pt x="0" y="30"/>
                    </a:lnTo>
                    <a:lnTo>
                      <a:pt x="0" y="35"/>
                    </a:lnTo>
                    <a:lnTo>
                      <a:pt x="2" y="41"/>
                    </a:lnTo>
                    <a:lnTo>
                      <a:pt x="4" y="46"/>
                    </a:lnTo>
                    <a:lnTo>
                      <a:pt x="8" y="51"/>
                    </a:lnTo>
                    <a:lnTo>
                      <a:pt x="22" y="65"/>
                    </a:lnTo>
                    <a:lnTo>
                      <a:pt x="34" y="80"/>
                    </a:lnTo>
                    <a:lnTo>
                      <a:pt x="46" y="95"/>
                    </a:lnTo>
                    <a:lnTo>
                      <a:pt x="58" y="110"/>
                    </a:lnTo>
                    <a:lnTo>
                      <a:pt x="67" y="126"/>
                    </a:lnTo>
                    <a:lnTo>
                      <a:pt x="77" y="144"/>
                    </a:lnTo>
                    <a:lnTo>
                      <a:pt x="85" y="161"/>
                    </a:lnTo>
                    <a:lnTo>
                      <a:pt x="93" y="178"/>
                    </a:lnTo>
                    <a:lnTo>
                      <a:pt x="100" y="195"/>
                    </a:lnTo>
                    <a:lnTo>
                      <a:pt x="106" y="213"/>
                    </a:lnTo>
                    <a:lnTo>
                      <a:pt x="111" y="232"/>
                    </a:lnTo>
                    <a:lnTo>
                      <a:pt x="116" y="251"/>
                    </a:lnTo>
                    <a:lnTo>
                      <a:pt x="119" y="269"/>
                    </a:lnTo>
                    <a:lnTo>
                      <a:pt x="121" y="288"/>
                    </a:lnTo>
                    <a:lnTo>
                      <a:pt x="122" y="308"/>
                    </a:lnTo>
                    <a:lnTo>
                      <a:pt x="123" y="327"/>
                    </a:lnTo>
                    <a:lnTo>
                      <a:pt x="122" y="346"/>
                    </a:lnTo>
                    <a:lnTo>
                      <a:pt x="121" y="366"/>
                    </a:lnTo>
                    <a:lnTo>
                      <a:pt x="119" y="385"/>
                    </a:lnTo>
                    <a:lnTo>
                      <a:pt x="116" y="404"/>
                    </a:lnTo>
                    <a:lnTo>
                      <a:pt x="111" y="422"/>
                    </a:lnTo>
                    <a:lnTo>
                      <a:pt x="106" y="441"/>
                    </a:lnTo>
                    <a:lnTo>
                      <a:pt x="100" y="459"/>
                    </a:lnTo>
                    <a:lnTo>
                      <a:pt x="93" y="477"/>
                    </a:lnTo>
                    <a:lnTo>
                      <a:pt x="85" y="494"/>
                    </a:lnTo>
                    <a:lnTo>
                      <a:pt x="77" y="512"/>
                    </a:lnTo>
                    <a:lnTo>
                      <a:pt x="67" y="528"/>
                    </a:lnTo>
                    <a:lnTo>
                      <a:pt x="58" y="544"/>
                    </a:lnTo>
                    <a:lnTo>
                      <a:pt x="46" y="560"/>
                    </a:lnTo>
                    <a:lnTo>
                      <a:pt x="34" y="575"/>
                    </a:lnTo>
                    <a:lnTo>
                      <a:pt x="22" y="590"/>
                    </a:lnTo>
                    <a:lnTo>
                      <a:pt x="8" y="604"/>
                    </a:lnTo>
                    <a:lnTo>
                      <a:pt x="4" y="608"/>
                    </a:lnTo>
                    <a:lnTo>
                      <a:pt x="2" y="613"/>
                    </a:lnTo>
                    <a:lnTo>
                      <a:pt x="0" y="619"/>
                    </a:lnTo>
                    <a:lnTo>
                      <a:pt x="0" y="625"/>
                    </a:lnTo>
                    <a:lnTo>
                      <a:pt x="0" y="631"/>
                    </a:lnTo>
                    <a:lnTo>
                      <a:pt x="2" y="636"/>
                    </a:lnTo>
                    <a:lnTo>
                      <a:pt x="4" y="641"/>
                    </a:lnTo>
                    <a:lnTo>
                      <a:pt x="8" y="647"/>
                    </a:lnTo>
                    <a:lnTo>
                      <a:pt x="13" y="650"/>
                    </a:lnTo>
                    <a:lnTo>
                      <a:pt x="18" y="653"/>
                    </a:lnTo>
                    <a:lnTo>
                      <a:pt x="24" y="654"/>
                    </a:lnTo>
                    <a:lnTo>
                      <a:pt x="30" y="655"/>
                    </a:lnTo>
                    <a:lnTo>
                      <a:pt x="35" y="654"/>
                    </a:lnTo>
                    <a:lnTo>
                      <a:pt x="40" y="653"/>
                    </a:lnTo>
                    <a:lnTo>
                      <a:pt x="46" y="650"/>
                    </a:lnTo>
                    <a:lnTo>
                      <a:pt x="51" y="647"/>
                    </a:lnTo>
                    <a:lnTo>
                      <a:pt x="66" y="630"/>
                    </a:lnTo>
                    <a:lnTo>
                      <a:pt x="81" y="613"/>
                    </a:lnTo>
                    <a:lnTo>
                      <a:pt x="95" y="595"/>
                    </a:lnTo>
                    <a:lnTo>
                      <a:pt x="107" y="577"/>
                    </a:lnTo>
                    <a:lnTo>
                      <a:pt x="119" y="559"/>
                    </a:lnTo>
                    <a:lnTo>
                      <a:pt x="129" y="539"/>
                    </a:lnTo>
                    <a:lnTo>
                      <a:pt x="140" y="520"/>
                    </a:lnTo>
                    <a:lnTo>
                      <a:pt x="149" y="500"/>
                    </a:lnTo>
                    <a:lnTo>
                      <a:pt x="156" y="479"/>
                    </a:lnTo>
                    <a:lnTo>
                      <a:pt x="164" y="459"/>
                    </a:lnTo>
                    <a:lnTo>
                      <a:pt x="169" y="438"/>
                    </a:lnTo>
                    <a:lnTo>
                      <a:pt x="174" y="416"/>
                    </a:lnTo>
                    <a:lnTo>
                      <a:pt x="178" y="395"/>
                    </a:lnTo>
                    <a:lnTo>
                      <a:pt x="181" y="372"/>
                    </a:lnTo>
                    <a:lnTo>
                      <a:pt x="182" y="350"/>
                    </a:lnTo>
                    <a:lnTo>
                      <a:pt x="183" y="327"/>
                    </a:lnTo>
                    <a:lnTo>
                      <a:pt x="182" y="305"/>
                    </a:lnTo>
                    <a:lnTo>
                      <a:pt x="181" y="283"/>
                    </a:lnTo>
                    <a:lnTo>
                      <a:pt x="178" y="261"/>
                    </a:lnTo>
                    <a:lnTo>
                      <a:pt x="174" y="239"/>
                    </a:lnTo>
                    <a:lnTo>
                      <a:pt x="169" y="218"/>
                    </a:lnTo>
                    <a:lnTo>
                      <a:pt x="164" y="196"/>
                    </a:lnTo>
                    <a:lnTo>
                      <a:pt x="156" y="175"/>
                    </a:lnTo>
                    <a:lnTo>
                      <a:pt x="149" y="154"/>
                    </a:lnTo>
                    <a:lnTo>
                      <a:pt x="140" y="135"/>
                    </a:lnTo>
                    <a:lnTo>
                      <a:pt x="129" y="115"/>
                    </a:lnTo>
                    <a:lnTo>
                      <a:pt x="119" y="96"/>
                    </a:lnTo>
                    <a:lnTo>
                      <a:pt x="107" y="77"/>
                    </a:lnTo>
                    <a:lnTo>
                      <a:pt x="95" y="59"/>
                    </a:lnTo>
                    <a:lnTo>
                      <a:pt x="81" y="42"/>
                    </a:lnTo>
                    <a:lnTo>
                      <a:pt x="66" y="25"/>
                    </a:lnTo>
                    <a:lnTo>
                      <a:pt x="5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57" name="Freeform 2002"/>
              <p:cNvSpPr>
                <a:spLocks/>
              </p:cNvSpPr>
              <p:nvPr/>
            </p:nvSpPr>
            <p:spPr bwMode="auto">
              <a:xfrm>
                <a:off x="11620319" y="6308812"/>
                <a:ext cx="44450" cy="141288"/>
              </a:xfrm>
              <a:custGeom>
                <a:avLst/>
                <a:gdLst>
                  <a:gd name="T0" fmla="*/ 47 w 140"/>
                  <a:gd name="T1" fmla="*/ 5 h 448"/>
                  <a:gd name="T2" fmla="*/ 36 w 140"/>
                  <a:gd name="T3" fmla="*/ 1 h 448"/>
                  <a:gd name="T4" fmla="*/ 24 w 140"/>
                  <a:gd name="T5" fmla="*/ 1 h 448"/>
                  <a:gd name="T6" fmla="*/ 14 w 140"/>
                  <a:gd name="T7" fmla="*/ 5 h 448"/>
                  <a:gd name="T8" fmla="*/ 5 w 140"/>
                  <a:gd name="T9" fmla="*/ 14 h 448"/>
                  <a:gd name="T10" fmla="*/ 1 w 140"/>
                  <a:gd name="T11" fmla="*/ 25 h 448"/>
                  <a:gd name="T12" fmla="*/ 1 w 140"/>
                  <a:gd name="T13" fmla="*/ 36 h 448"/>
                  <a:gd name="T14" fmla="*/ 5 w 140"/>
                  <a:gd name="T15" fmla="*/ 47 h 448"/>
                  <a:gd name="T16" fmla="*/ 17 w 140"/>
                  <a:gd name="T17" fmla="*/ 60 h 448"/>
                  <a:gd name="T18" fmla="*/ 33 w 140"/>
                  <a:gd name="T19" fmla="*/ 79 h 448"/>
                  <a:gd name="T20" fmla="*/ 46 w 140"/>
                  <a:gd name="T21" fmla="*/ 99 h 448"/>
                  <a:gd name="T22" fmla="*/ 58 w 140"/>
                  <a:gd name="T23" fmla="*/ 120 h 448"/>
                  <a:gd name="T24" fmla="*/ 66 w 140"/>
                  <a:gd name="T25" fmla="*/ 141 h 448"/>
                  <a:gd name="T26" fmla="*/ 73 w 140"/>
                  <a:gd name="T27" fmla="*/ 165 h 448"/>
                  <a:gd name="T28" fmla="*/ 78 w 140"/>
                  <a:gd name="T29" fmla="*/ 189 h 448"/>
                  <a:gd name="T30" fmla="*/ 80 w 140"/>
                  <a:gd name="T31" fmla="*/ 212 h 448"/>
                  <a:gd name="T32" fmla="*/ 80 w 140"/>
                  <a:gd name="T33" fmla="*/ 237 h 448"/>
                  <a:gd name="T34" fmla="*/ 78 w 140"/>
                  <a:gd name="T35" fmla="*/ 260 h 448"/>
                  <a:gd name="T36" fmla="*/ 73 w 140"/>
                  <a:gd name="T37" fmla="*/ 284 h 448"/>
                  <a:gd name="T38" fmla="*/ 66 w 140"/>
                  <a:gd name="T39" fmla="*/ 307 h 448"/>
                  <a:gd name="T40" fmla="*/ 58 w 140"/>
                  <a:gd name="T41" fmla="*/ 329 h 448"/>
                  <a:gd name="T42" fmla="*/ 46 w 140"/>
                  <a:gd name="T43" fmla="*/ 350 h 448"/>
                  <a:gd name="T44" fmla="*/ 33 w 140"/>
                  <a:gd name="T45" fmla="*/ 370 h 448"/>
                  <a:gd name="T46" fmla="*/ 17 w 140"/>
                  <a:gd name="T47" fmla="*/ 388 h 448"/>
                  <a:gd name="T48" fmla="*/ 5 w 140"/>
                  <a:gd name="T49" fmla="*/ 402 h 448"/>
                  <a:gd name="T50" fmla="*/ 1 w 140"/>
                  <a:gd name="T51" fmla="*/ 413 h 448"/>
                  <a:gd name="T52" fmla="*/ 1 w 140"/>
                  <a:gd name="T53" fmla="*/ 425 h 448"/>
                  <a:gd name="T54" fmla="*/ 5 w 140"/>
                  <a:gd name="T55" fmla="*/ 435 h 448"/>
                  <a:gd name="T56" fmla="*/ 14 w 140"/>
                  <a:gd name="T57" fmla="*/ 444 h 448"/>
                  <a:gd name="T58" fmla="*/ 24 w 140"/>
                  <a:gd name="T59" fmla="*/ 448 h 448"/>
                  <a:gd name="T60" fmla="*/ 36 w 140"/>
                  <a:gd name="T61" fmla="*/ 448 h 448"/>
                  <a:gd name="T62" fmla="*/ 47 w 140"/>
                  <a:gd name="T63" fmla="*/ 444 h 448"/>
                  <a:gd name="T64" fmla="*/ 62 w 140"/>
                  <a:gd name="T65" fmla="*/ 429 h 448"/>
                  <a:gd name="T66" fmla="*/ 81 w 140"/>
                  <a:gd name="T67" fmla="*/ 405 h 448"/>
                  <a:gd name="T68" fmla="*/ 97 w 140"/>
                  <a:gd name="T69" fmla="*/ 381 h 448"/>
                  <a:gd name="T70" fmla="*/ 111 w 140"/>
                  <a:gd name="T71" fmla="*/ 355 h 448"/>
                  <a:gd name="T72" fmla="*/ 123 w 140"/>
                  <a:gd name="T73" fmla="*/ 327 h 448"/>
                  <a:gd name="T74" fmla="*/ 132 w 140"/>
                  <a:gd name="T75" fmla="*/ 299 h 448"/>
                  <a:gd name="T76" fmla="*/ 137 w 140"/>
                  <a:gd name="T77" fmla="*/ 269 h 448"/>
                  <a:gd name="T78" fmla="*/ 140 w 140"/>
                  <a:gd name="T79" fmla="*/ 239 h 448"/>
                  <a:gd name="T80" fmla="*/ 140 w 140"/>
                  <a:gd name="T81" fmla="*/ 209 h 448"/>
                  <a:gd name="T82" fmla="*/ 137 w 140"/>
                  <a:gd name="T83" fmla="*/ 179 h 448"/>
                  <a:gd name="T84" fmla="*/ 132 w 140"/>
                  <a:gd name="T85" fmla="*/ 150 h 448"/>
                  <a:gd name="T86" fmla="*/ 123 w 140"/>
                  <a:gd name="T87" fmla="*/ 121 h 448"/>
                  <a:gd name="T88" fmla="*/ 111 w 140"/>
                  <a:gd name="T89" fmla="*/ 94 h 448"/>
                  <a:gd name="T90" fmla="*/ 97 w 140"/>
                  <a:gd name="T91" fmla="*/ 68 h 448"/>
                  <a:gd name="T92" fmla="*/ 81 w 140"/>
                  <a:gd name="T93" fmla="*/ 43 h 448"/>
                  <a:gd name="T94" fmla="*/ 62 w 140"/>
                  <a:gd name="T95" fmla="*/ 2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448">
                    <a:moveTo>
                      <a:pt x="51" y="8"/>
                    </a:moveTo>
                    <a:lnTo>
                      <a:pt x="47" y="5"/>
                    </a:lnTo>
                    <a:lnTo>
                      <a:pt x="41" y="2"/>
                    </a:lnTo>
                    <a:lnTo>
                      <a:pt x="36" y="1"/>
                    </a:lnTo>
                    <a:lnTo>
                      <a:pt x="30" y="0"/>
                    </a:lnTo>
                    <a:lnTo>
                      <a:pt x="24" y="1"/>
                    </a:lnTo>
                    <a:lnTo>
                      <a:pt x="19" y="2"/>
                    </a:lnTo>
                    <a:lnTo>
                      <a:pt x="14" y="5"/>
                    </a:lnTo>
                    <a:lnTo>
                      <a:pt x="9" y="10"/>
                    </a:lnTo>
                    <a:lnTo>
                      <a:pt x="5" y="14"/>
                    </a:lnTo>
                    <a:lnTo>
                      <a:pt x="2" y="19"/>
                    </a:lnTo>
                    <a:lnTo>
                      <a:pt x="1" y="25"/>
                    </a:lnTo>
                    <a:lnTo>
                      <a:pt x="0" y="30"/>
                    </a:lnTo>
                    <a:lnTo>
                      <a:pt x="1" y="36"/>
                    </a:lnTo>
                    <a:lnTo>
                      <a:pt x="2" y="42"/>
                    </a:lnTo>
                    <a:lnTo>
                      <a:pt x="5" y="47"/>
                    </a:lnTo>
                    <a:lnTo>
                      <a:pt x="9" y="51"/>
                    </a:lnTo>
                    <a:lnTo>
                      <a:pt x="17" y="60"/>
                    </a:lnTo>
                    <a:lnTo>
                      <a:pt x="25" y="70"/>
                    </a:lnTo>
                    <a:lnTo>
                      <a:pt x="33" y="79"/>
                    </a:lnTo>
                    <a:lnTo>
                      <a:pt x="39" y="89"/>
                    </a:lnTo>
                    <a:lnTo>
                      <a:pt x="46" y="99"/>
                    </a:lnTo>
                    <a:lnTo>
                      <a:pt x="52" y="109"/>
                    </a:lnTo>
                    <a:lnTo>
                      <a:pt x="58" y="120"/>
                    </a:lnTo>
                    <a:lnTo>
                      <a:pt x="62" y="131"/>
                    </a:lnTo>
                    <a:lnTo>
                      <a:pt x="66" y="141"/>
                    </a:lnTo>
                    <a:lnTo>
                      <a:pt x="70" y="153"/>
                    </a:lnTo>
                    <a:lnTo>
                      <a:pt x="73" y="165"/>
                    </a:lnTo>
                    <a:lnTo>
                      <a:pt x="76" y="176"/>
                    </a:lnTo>
                    <a:lnTo>
                      <a:pt x="78" y="189"/>
                    </a:lnTo>
                    <a:lnTo>
                      <a:pt x="79" y="200"/>
                    </a:lnTo>
                    <a:lnTo>
                      <a:pt x="80" y="212"/>
                    </a:lnTo>
                    <a:lnTo>
                      <a:pt x="80" y="224"/>
                    </a:lnTo>
                    <a:lnTo>
                      <a:pt x="80" y="237"/>
                    </a:lnTo>
                    <a:lnTo>
                      <a:pt x="79" y="249"/>
                    </a:lnTo>
                    <a:lnTo>
                      <a:pt x="78" y="260"/>
                    </a:lnTo>
                    <a:lnTo>
                      <a:pt x="76" y="272"/>
                    </a:lnTo>
                    <a:lnTo>
                      <a:pt x="73" y="284"/>
                    </a:lnTo>
                    <a:lnTo>
                      <a:pt x="70" y="296"/>
                    </a:lnTo>
                    <a:lnTo>
                      <a:pt x="66" y="307"/>
                    </a:lnTo>
                    <a:lnTo>
                      <a:pt x="62" y="317"/>
                    </a:lnTo>
                    <a:lnTo>
                      <a:pt x="58" y="329"/>
                    </a:lnTo>
                    <a:lnTo>
                      <a:pt x="52" y="340"/>
                    </a:lnTo>
                    <a:lnTo>
                      <a:pt x="46" y="350"/>
                    </a:lnTo>
                    <a:lnTo>
                      <a:pt x="39" y="360"/>
                    </a:lnTo>
                    <a:lnTo>
                      <a:pt x="33" y="370"/>
                    </a:lnTo>
                    <a:lnTo>
                      <a:pt x="25" y="380"/>
                    </a:lnTo>
                    <a:lnTo>
                      <a:pt x="17" y="388"/>
                    </a:lnTo>
                    <a:lnTo>
                      <a:pt x="9" y="397"/>
                    </a:lnTo>
                    <a:lnTo>
                      <a:pt x="5" y="402"/>
                    </a:lnTo>
                    <a:lnTo>
                      <a:pt x="2" y="407"/>
                    </a:lnTo>
                    <a:lnTo>
                      <a:pt x="1" y="413"/>
                    </a:lnTo>
                    <a:lnTo>
                      <a:pt x="0" y="418"/>
                    </a:lnTo>
                    <a:lnTo>
                      <a:pt x="1" y="425"/>
                    </a:lnTo>
                    <a:lnTo>
                      <a:pt x="2" y="430"/>
                    </a:lnTo>
                    <a:lnTo>
                      <a:pt x="5" y="435"/>
                    </a:lnTo>
                    <a:lnTo>
                      <a:pt x="9" y="440"/>
                    </a:lnTo>
                    <a:lnTo>
                      <a:pt x="14" y="444"/>
                    </a:lnTo>
                    <a:lnTo>
                      <a:pt x="19" y="446"/>
                    </a:lnTo>
                    <a:lnTo>
                      <a:pt x="24" y="448"/>
                    </a:lnTo>
                    <a:lnTo>
                      <a:pt x="30" y="448"/>
                    </a:lnTo>
                    <a:lnTo>
                      <a:pt x="36" y="448"/>
                    </a:lnTo>
                    <a:lnTo>
                      <a:pt x="41" y="446"/>
                    </a:lnTo>
                    <a:lnTo>
                      <a:pt x="47" y="444"/>
                    </a:lnTo>
                    <a:lnTo>
                      <a:pt x="51" y="440"/>
                    </a:lnTo>
                    <a:lnTo>
                      <a:pt x="62" y="429"/>
                    </a:lnTo>
                    <a:lnTo>
                      <a:pt x="72" y="417"/>
                    </a:lnTo>
                    <a:lnTo>
                      <a:pt x="81" y="405"/>
                    </a:lnTo>
                    <a:lnTo>
                      <a:pt x="90" y="393"/>
                    </a:lnTo>
                    <a:lnTo>
                      <a:pt x="97" y="381"/>
                    </a:lnTo>
                    <a:lnTo>
                      <a:pt x="105" y="368"/>
                    </a:lnTo>
                    <a:lnTo>
                      <a:pt x="111" y="355"/>
                    </a:lnTo>
                    <a:lnTo>
                      <a:pt x="118" y="341"/>
                    </a:lnTo>
                    <a:lnTo>
                      <a:pt x="123" y="327"/>
                    </a:lnTo>
                    <a:lnTo>
                      <a:pt x="127" y="313"/>
                    </a:lnTo>
                    <a:lnTo>
                      <a:pt x="132" y="299"/>
                    </a:lnTo>
                    <a:lnTo>
                      <a:pt x="135" y="284"/>
                    </a:lnTo>
                    <a:lnTo>
                      <a:pt x="137" y="269"/>
                    </a:lnTo>
                    <a:lnTo>
                      <a:pt x="139" y="254"/>
                    </a:lnTo>
                    <a:lnTo>
                      <a:pt x="140" y="239"/>
                    </a:lnTo>
                    <a:lnTo>
                      <a:pt x="140" y="224"/>
                    </a:lnTo>
                    <a:lnTo>
                      <a:pt x="140" y="209"/>
                    </a:lnTo>
                    <a:lnTo>
                      <a:pt x="139" y="194"/>
                    </a:lnTo>
                    <a:lnTo>
                      <a:pt x="137" y="179"/>
                    </a:lnTo>
                    <a:lnTo>
                      <a:pt x="135" y="164"/>
                    </a:lnTo>
                    <a:lnTo>
                      <a:pt x="132" y="150"/>
                    </a:lnTo>
                    <a:lnTo>
                      <a:pt x="127" y="136"/>
                    </a:lnTo>
                    <a:lnTo>
                      <a:pt x="123" y="121"/>
                    </a:lnTo>
                    <a:lnTo>
                      <a:pt x="118" y="108"/>
                    </a:lnTo>
                    <a:lnTo>
                      <a:pt x="111" y="94"/>
                    </a:lnTo>
                    <a:lnTo>
                      <a:pt x="105" y="81"/>
                    </a:lnTo>
                    <a:lnTo>
                      <a:pt x="97" y="68"/>
                    </a:lnTo>
                    <a:lnTo>
                      <a:pt x="90" y="56"/>
                    </a:lnTo>
                    <a:lnTo>
                      <a:pt x="81" y="43"/>
                    </a:lnTo>
                    <a:lnTo>
                      <a:pt x="72" y="31"/>
                    </a:lnTo>
                    <a:lnTo>
                      <a:pt x="62" y="20"/>
                    </a:lnTo>
                    <a:lnTo>
                      <a:pt x="5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58" name="Freeform 2003"/>
              <p:cNvSpPr>
                <a:spLocks/>
              </p:cNvSpPr>
              <p:nvPr/>
            </p:nvSpPr>
            <p:spPr bwMode="auto">
              <a:xfrm>
                <a:off x="11588569" y="6340562"/>
                <a:ext cx="30163" cy="77788"/>
              </a:xfrm>
              <a:custGeom>
                <a:avLst/>
                <a:gdLst>
                  <a:gd name="T0" fmla="*/ 4 w 97"/>
                  <a:gd name="T1" fmla="*/ 13 h 241"/>
                  <a:gd name="T2" fmla="*/ 0 w 97"/>
                  <a:gd name="T3" fmla="*/ 23 h 241"/>
                  <a:gd name="T4" fmla="*/ 0 w 97"/>
                  <a:gd name="T5" fmla="*/ 35 h 241"/>
                  <a:gd name="T6" fmla="*/ 4 w 97"/>
                  <a:gd name="T7" fmla="*/ 46 h 241"/>
                  <a:gd name="T8" fmla="*/ 15 w 97"/>
                  <a:gd name="T9" fmla="*/ 58 h 241"/>
                  <a:gd name="T10" fmla="*/ 25 w 97"/>
                  <a:gd name="T11" fmla="*/ 74 h 241"/>
                  <a:gd name="T12" fmla="*/ 33 w 97"/>
                  <a:gd name="T13" fmla="*/ 92 h 241"/>
                  <a:gd name="T14" fmla="*/ 36 w 97"/>
                  <a:gd name="T15" fmla="*/ 110 h 241"/>
                  <a:gd name="T16" fmla="*/ 36 w 97"/>
                  <a:gd name="T17" fmla="*/ 130 h 241"/>
                  <a:gd name="T18" fmla="*/ 33 w 97"/>
                  <a:gd name="T19" fmla="*/ 149 h 241"/>
                  <a:gd name="T20" fmla="*/ 25 w 97"/>
                  <a:gd name="T21" fmla="*/ 166 h 241"/>
                  <a:gd name="T22" fmla="*/ 15 w 97"/>
                  <a:gd name="T23" fmla="*/ 182 h 241"/>
                  <a:gd name="T24" fmla="*/ 4 w 97"/>
                  <a:gd name="T25" fmla="*/ 194 h 241"/>
                  <a:gd name="T26" fmla="*/ 0 w 97"/>
                  <a:gd name="T27" fmla="*/ 205 h 241"/>
                  <a:gd name="T28" fmla="*/ 0 w 97"/>
                  <a:gd name="T29" fmla="*/ 217 h 241"/>
                  <a:gd name="T30" fmla="*/ 4 w 97"/>
                  <a:gd name="T31" fmla="*/ 227 h 241"/>
                  <a:gd name="T32" fmla="*/ 13 w 97"/>
                  <a:gd name="T33" fmla="*/ 236 h 241"/>
                  <a:gd name="T34" fmla="*/ 24 w 97"/>
                  <a:gd name="T35" fmla="*/ 240 h 241"/>
                  <a:gd name="T36" fmla="*/ 35 w 97"/>
                  <a:gd name="T37" fmla="*/ 240 h 241"/>
                  <a:gd name="T38" fmla="*/ 46 w 97"/>
                  <a:gd name="T39" fmla="*/ 236 h 241"/>
                  <a:gd name="T40" fmla="*/ 62 w 97"/>
                  <a:gd name="T41" fmla="*/ 221 h 241"/>
                  <a:gd name="T42" fmla="*/ 79 w 97"/>
                  <a:gd name="T43" fmla="*/ 195 h 241"/>
                  <a:gd name="T44" fmla="*/ 91 w 97"/>
                  <a:gd name="T45" fmla="*/ 166 h 241"/>
                  <a:gd name="T46" fmla="*/ 96 w 97"/>
                  <a:gd name="T47" fmla="*/ 136 h 241"/>
                  <a:gd name="T48" fmla="*/ 96 w 97"/>
                  <a:gd name="T49" fmla="*/ 105 h 241"/>
                  <a:gd name="T50" fmla="*/ 91 w 97"/>
                  <a:gd name="T51" fmla="*/ 74 h 241"/>
                  <a:gd name="T52" fmla="*/ 79 w 97"/>
                  <a:gd name="T53" fmla="*/ 46 h 241"/>
                  <a:gd name="T54" fmla="*/ 62 w 97"/>
                  <a:gd name="T55" fmla="*/ 20 h 241"/>
                  <a:gd name="T56" fmla="*/ 46 w 97"/>
                  <a:gd name="T57" fmla="*/ 4 h 241"/>
                  <a:gd name="T58" fmla="*/ 35 w 97"/>
                  <a:gd name="T59" fmla="*/ 0 h 241"/>
                  <a:gd name="T60" fmla="*/ 24 w 97"/>
                  <a:gd name="T61" fmla="*/ 0 h 241"/>
                  <a:gd name="T62" fmla="*/ 13 w 97"/>
                  <a:gd name="T63"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241">
                    <a:moveTo>
                      <a:pt x="8" y="8"/>
                    </a:moveTo>
                    <a:lnTo>
                      <a:pt x="4" y="13"/>
                    </a:lnTo>
                    <a:lnTo>
                      <a:pt x="2" y="18"/>
                    </a:lnTo>
                    <a:lnTo>
                      <a:pt x="0" y="23"/>
                    </a:lnTo>
                    <a:lnTo>
                      <a:pt x="0" y="30"/>
                    </a:lnTo>
                    <a:lnTo>
                      <a:pt x="0" y="35"/>
                    </a:lnTo>
                    <a:lnTo>
                      <a:pt x="2" y="41"/>
                    </a:lnTo>
                    <a:lnTo>
                      <a:pt x="4" y="46"/>
                    </a:lnTo>
                    <a:lnTo>
                      <a:pt x="8" y="51"/>
                    </a:lnTo>
                    <a:lnTo>
                      <a:pt x="15" y="58"/>
                    </a:lnTo>
                    <a:lnTo>
                      <a:pt x="21" y="66"/>
                    </a:lnTo>
                    <a:lnTo>
                      <a:pt x="25" y="74"/>
                    </a:lnTo>
                    <a:lnTo>
                      <a:pt x="30" y="82"/>
                    </a:lnTo>
                    <a:lnTo>
                      <a:pt x="33" y="92"/>
                    </a:lnTo>
                    <a:lnTo>
                      <a:pt x="35" y="101"/>
                    </a:lnTo>
                    <a:lnTo>
                      <a:pt x="36" y="110"/>
                    </a:lnTo>
                    <a:lnTo>
                      <a:pt x="37" y="120"/>
                    </a:lnTo>
                    <a:lnTo>
                      <a:pt x="36" y="130"/>
                    </a:lnTo>
                    <a:lnTo>
                      <a:pt x="35" y="139"/>
                    </a:lnTo>
                    <a:lnTo>
                      <a:pt x="33" y="149"/>
                    </a:lnTo>
                    <a:lnTo>
                      <a:pt x="30" y="158"/>
                    </a:lnTo>
                    <a:lnTo>
                      <a:pt x="25" y="166"/>
                    </a:lnTo>
                    <a:lnTo>
                      <a:pt x="21" y="175"/>
                    </a:lnTo>
                    <a:lnTo>
                      <a:pt x="15" y="182"/>
                    </a:lnTo>
                    <a:lnTo>
                      <a:pt x="8" y="190"/>
                    </a:lnTo>
                    <a:lnTo>
                      <a:pt x="4" y="194"/>
                    </a:lnTo>
                    <a:lnTo>
                      <a:pt x="2" y="199"/>
                    </a:lnTo>
                    <a:lnTo>
                      <a:pt x="0" y="205"/>
                    </a:lnTo>
                    <a:lnTo>
                      <a:pt x="0" y="211"/>
                    </a:lnTo>
                    <a:lnTo>
                      <a:pt x="0" y="217"/>
                    </a:lnTo>
                    <a:lnTo>
                      <a:pt x="2" y="222"/>
                    </a:lnTo>
                    <a:lnTo>
                      <a:pt x="4" y="227"/>
                    </a:lnTo>
                    <a:lnTo>
                      <a:pt x="8" y="233"/>
                    </a:lnTo>
                    <a:lnTo>
                      <a:pt x="13" y="236"/>
                    </a:lnTo>
                    <a:lnTo>
                      <a:pt x="18" y="239"/>
                    </a:lnTo>
                    <a:lnTo>
                      <a:pt x="24" y="240"/>
                    </a:lnTo>
                    <a:lnTo>
                      <a:pt x="30" y="241"/>
                    </a:lnTo>
                    <a:lnTo>
                      <a:pt x="35" y="240"/>
                    </a:lnTo>
                    <a:lnTo>
                      <a:pt x="40" y="239"/>
                    </a:lnTo>
                    <a:lnTo>
                      <a:pt x="46" y="236"/>
                    </a:lnTo>
                    <a:lnTo>
                      <a:pt x="51" y="233"/>
                    </a:lnTo>
                    <a:lnTo>
                      <a:pt x="62" y="221"/>
                    </a:lnTo>
                    <a:lnTo>
                      <a:pt x="70" y="208"/>
                    </a:lnTo>
                    <a:lnTo>
                      <a:pt x="79" y="195"/>
                    </a:lnTo>
                    <a:lnTo>
                      <a:pt x="85" y="181"/>
                    </a:lnTo>
                    <a:lnTo>
                      <a:pt x="91" y="166"/>
                    </a:lnTo>
                    <a:lnTo>
                      <a:pt x="94" y="151"/>
                    </a:lnTo>
                    <a:lnTo>
                      <a:pt x="96" y="136"/>
                    </a:lnTo>
                    <a:lnTo>
                      <a:pt x="97" y="120"/>
                    </a:lnTo>
                    <a:lnTo>
                      <a:pt x="96" y="105"/>
                    </a:lnTo>
                    <a:lnTo>
                      <a:pt x="94" y="89"/>
                    </a:lnTo>
                    <a:lnTo>
                      <a:pt x="91" y="74"/>
                    </a:lnTo>
                    <a:lnTo>
                      <a:pt x="85" y="60"/>
                    </a:lnTo>
                    <a:lnTo>
                      <a:pt x="79" y="46"/>
                    </a:lnTo>
                    <a:lnTo>
                      <a:pt x="70" y="33"/>
                    </a:lnTo>
                    <a:lnTo>
                      <a:pt x="62" y="20"/>
                    </a:lnTo>
                    <a:lnTo>
                      <a:pt x="51" y="8"/>
                    </a:lnTo>
                    <a:lnTo>
                      <a:pt x="46" y="4"/>
                    </a:lnTo>
                    <a:lnTo>
                      <a:pt x="40" y="2"/>
                    </a:lnTo>
                    <a:lnTo>
                      <a:pt x="35" y="0"/>
                    </a:lnTo>
                    <a:lnTo>
                      <a:pt x="30" y="0"/>
                    </a:lnTo>
                    <a:lnTo>
                      <a:pt x="24" y="0"/>
                    </a:lnTo>
                    <a:lnTo>
                      <a:pt x="18" y="2"/>
                    </a:lnTo>
                    <a:lnTo>
                      <a:pt x="13" y="4"/>
                    </a:ln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grpSp>
      </p:grpSp>
      <p:grpSp>
        <p:nvGrpSpPr>
          <p:cNvPr id="159" name="Group 158"/>
          <p:cNvGrpSpPr/>
          <p:nvPr/>
        </p:nvGrpSpPr>
        <p:grpSpPr>
          <a:xfrm>
            <a:off x="10422462" y="4968332"/>
            <a:ext cx="201878" cy="237940"/>
            <a:chOff x="5811238" y="6368520"/>
            <a:chExt cx="233833" cy="287907"/>
          </a:xfrm>
          <a:solidFill>
            <a:schemeClr val="accent5">
              <a:lumMod val="50000"/>
            </a:schemeClr>
          </a:solidFill>
        </p:grpSpPr>
        <p:sp>
          <p:nvSpPr>
            <p:cNvPr id="160" name="Freeform 55"/>
            <p:cNvSpPr>
              <a:spLocks/>
            </p:cNvSpPr>
            <p:nvPr/>
          </p:nvSpPr>
          <p:spPr bwMode="auto">
            <a:xfrm>
              <a:off x="5811238" y="6438670"/>
              <a:ext cx="233833" cy="217757"/>
            </a:xfrm>
            <a:custGeom>
              <a:avLst/>
              <a:gdLst>
                <a:gd name="T0" fmla="*/ 268 w 320"/>
                <a:gd name="T1" fmla="*/ 113 h 297"/>
                <a:gd name="T2" fmla="*/ 274 w 320"/>
                <a:gd name="T3" fmla="*/ 80 h 297"/>
                <a:gd name="T4" fmla="*/ 288 w 320"/>
                <a:gd name="T5" fmla="*/ 58 h 297"/>
                <a:gd name="T6" fmla="*/ 302 w 320"/>
                <a:gd name="T7" fmla="*/ 44 h 297"/>
                <a:gd name="T8" fmla="*/ 310 w 320"/>
                <a:gd name="T9" fmla="*/ 38 h 297"/>
                <a:gd name="T10" fmla="*/ 292 w 320"/>
                <a:gd name="T11" fmla="*/ 18 h 297"/>
                <a:gd name="T12" fmla="*/ 270 w 320"/>
                <a:gd name="T13" fmla="*/ 6 h 297"/>
                <a:gd name="T14" fmla="*/ 238 w 320"/>
                <a:gd name="T15" fmla="*/ 0 h 297"/>
                <a:gd name="T16" fmla="*/ 228 w 320"/>
                <a:gd name="T17" fmla="*/ 0 h 297"/>
                <a:gd name="T18" fmla="*/ 196 w 320"/>
                <a:gd name="T19" fmla="*/ 8 h 297"/>
                <a:gd name="T20" fmla="*/ 170 w 320"/>
                <a:gd name="T21" fmla="*/ 16 h 297"/>
                <a:gd name="T22" fmla="*/ 164 w 320"/>
                <a:gd name="T23" fmla="*/ 18 h 297"/>
                <a:gd name="T24" fmla="*/ 134 w 320"/>
                <a:gd name="T25" fmla="*/ 8 h 297"/>
                <a:gd name="T26" fmla="*/ 108 w 320"/>
                <a:gd name="T27" fmla="*/ 0 h 297"/>
                <a:gd name="T28" fmla="*/ 98 w 320"/>
                <a:gd name="T29" fmla="*/ 0 h 297"/>
                <a:gd name="T30" fmla="*/ 74 w 320"/>
                <a:gd name="T31" fmla="*/ 4 h 297"/>
                <a:gd name="T32" fmla="*/ 52 w 320"/>
                <a:gd name="T33" fmla="*/ 14 h 297"/>
                <a:gd name="T34" fmla="*/ 32 w 320"/>
                <a:gd name="T35" fmla="*/ 30 h 297"/>
                <a:gd name="T36" fmla="*/ 16 w 320"/>
                <a:gd name="T37" fmla="*/ 50 h 297"/>
                <a:gd name="T38" fmla="*/ 10 w 320"/>
                <a:gd name="T39" fmla="*/ 62 h 297"/>
                <a:gd name="T40" fmla="*/ 4 w 320"/>
                <a:gd name="T41" fmla="*/ 86 h 297"/>
                <a:gd name="T42" fmla="*/ 0 w 320"/>
                <a:gd name="T43" fmla="*/ 125 h 297"/>
                <a:gd name="T44" fmla="*/ 10 w 320"/>
                <a:gd name="T45" fmla="*/ 179 h 297"/>
                <a:gd name="T46" fmla="*/ 30 w 320"/>
                <a:gd name="T47" fmla="*/ 227 h 297"/>
                <a:gd name="T48" fmla="*/ 42 w 320"/>
                <a:gd name="T49" fmla="*/ 247 h 297"/>
                <a:gd name="T50" fmla="*/ 70 w 320"/>
                <a:gd name="T51" fmla="*/ 281 h 297"/>
                <a:gd name="T52" fmla="*/ 86 w 320"/>
                <a:gd name="T53" fmla="*/ 293 h 297"/>
                <a:gd name="T54" fmla="*/ 104 w 320"/>
                <a:gd name="T55" fmla="*/ 297 h 297"/>
                <a:gd name="T56" fmla="*/ 112 w 320"/>
                <a:gd name="T57" fmla="*/ 295 h 297"/>
                <a:gd name="T58" fmla="*/ 134 w 320"/>
                <a:gd name="T59" fmla="*/ 289 h 297"/>
                <a:gd name="T60" fmla="*/ 158 w 320"/>
                <a:gd name="T61" fmla="*/ 281 h 297"/>
                <a:gd name="T62" fmla="*/ 168 w 320"/>
                <a:gd name="T63" fmla="*/ 281 h 297"/>
                <a:gd name="T64" fmla="*/ 188 w 320"/>
                <a:gd name="T65" fmla="*/ 283 h 297"/>
                <a:gd name="T66" fmla="*/ 216 w 320"/>
                <a:gd name="T67" fmla="*/ 295 h 297"/>
                <a:gd name="T68" fmla="*/ 234 w 320"/>
                <a:gd name="T69" fmla="*/ 297 h 297"/>
                <a:gd name="T70" fmla="*/ 242 w 320"/>
                <a:gd name="T71" fmla="*/ 295 h 297"/>
                <a:gd name="T72" fmla="*/ 260 w 320"/>
                <a:gd name="T73" fmla="*/ 287 h 297"/>
                <a:gd name="T74" fmla="*/ 280 w 320"/>
                <a:gd name="T75" fmla="*/ 265 h 297"/>
                <a:gd name="T76" fmla="*/ 294 w 320"/>
                <a:gd name="T77" fmla="*/ 247 h 297"/>
                <a:gd name="T78" fmla="*/ 314 w 320"/>
                <a:gd name="T79" fmla="*/ 211 h 297"/>
                <a:gd name="T80" fmla="*/ 320 w 320"/>
                <a:gd name="T81" fmla="*/ 191 h 297"/>
                <a:gd name="T82" fmla="*/ 304 w 320"/>
                <a:gd name="T83" fmla="*/ 183 h 297"/>
                <a:gd name="T84" fmla="*/ 284 w 320"/>
                <a:gd name="T85" fmla="*/ 163 h 297"/>
                <a:gd name="T86" fmla="*/ 270 w 320"/>
                <a:gd name="T87" fmla="*/ 133 h 297"/>
                <a:gd name="T88" fmla="*/ 268 w 320"/>
                <a:gd name="T89" fmla="*/ 1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97">
                  <a:moveTo>
                    <a:pt x="268" y="113"/>
                  </a:moveTo>
                  <a:lnTo>
                    <a:pt x="268" y="113"/>
                  </a:lnTo>
                  <a:lnTo>
                    <a:pt x="270" y="95"/>
                  </a:lnTo>
                  <a:lnTo>
                    <a:pt x="274" y="80"/>
                  </a:lnTo>
                  <a:lnTo>
                    <a:pt x="280" y="68"/>
                  </a:lnTo>
                  <a:lnTo>
                    <a:pt x="288" y="58"/>
                  </a:lnTo>
                  <a:lnTo>
                    <a:pt x="296" y="50"/>
                  </a:lnTo>
                  <a:lnTo>
                    <a:pt x="302" y="44"/>
                  </a:lnTo>
                  <a:lnTo>
                    <a:pt x="310" y="38"/>
                  </a:lnTo>
                  <a:lnTo>
                    <a:pt x="310" y="38"/>
                  </a:lnTo>
                  <a:lnTo>
                    <a:pt x="302" y="28"/>
                  </a:lnTo>
                  <a:lnTo>
                    <a:pt x="292" y="18"/>
                  </a:lnTo>
                  <a:lnTo>
                    <a:pt x="280" y="12"/>
                  </a:lnTo>
                  <a:lnTo>
                    <a:pt x="270" y="6"/>
                  </a:lnTo>
                  <a:lnTo>
                    <a:pt x="252" y="0"/>
                  </a:lnTo>
                  <a:lnTo>
                    <a:pt x="238" y="0"/>
                  </a:lnTo>
                  <a:lnTo>
                    <a:pt x="238" y="0"/>
                  </a:lnTo>
                  <a:lnTo>
                    <a:pt x="228" y="0"/>
                  </a:lnTo>
                  <a:lnTo>
                    <a:pt x="216" y="0"/>
                  </a:lnTo>
                  <a:lnTo>
                    <a:pt x="196" y="8"/>
                  </a:lnTo>
                  <a:lnTo>
                    <a:pt x="178" y="14"/>
                  </a:lnTo>
                  <a:lnTo>
                    <a:pt x="170" y="16"/>
                  </a:lnTo>
                  <a:lnTo>
                    <a:pt x="164" y="18"/>
                  </a:lnTo>
                  <a:lnTo>
                    <a:pt x="164" y="18"/>
                  </a:lnTo>
                  <a:lnTo>
                    <a:pt x="150" y="14"/>
                  </a:lnTo>
                  <a:lnTo>
                    <a:pt x="134" y="8"/>
                  </a:lnTo>
                  <a:lnTo>
                    <a:pt x="116" y="2"/>
                  </a:lnTo>
                  <a:lnTo>
                    <a:pt x="108" y="0"/>
                  </a:lnTo>
                  <a:lnTo>
                    <a:pt x="98" y="0"/>
                  </a:lnTo>
                  <a:lnTo>
                    <a:pt x="98" y="0"/>
                  </a:lnTo>
                  <a:lnTo>
                    <a:pt x="86" y="2"/>
                  </a:lnTo>
                  <a:lnTo>
                    <a:pt x="74" y="4"/>
                  </a:lnTo>
                  <a:lnTo>
                    <a:pt x="62" y="8"/>
                  </a:lnTo>
                  <a:lnTo>
                    <a:pt x="52" y="14"/>
                  </a:lnTo>
                  <a:lnTo>
                    <a:pt x="42" y="22"/>
                  </a:lnTo>
                  <a:lnTo>
                    <a:pt x="32" y="30"/>
                  </a:lnTo>
                  <a:lnTo>
                    <a:pt x="24" y="38"/>
                  </a:lnTo>
                  <a:lnTo>
                    <a:pt x="16" y="50"/>
                  </a:lnTo>
                  <a:lnTo>
                    <a:pt x="16" y="50"/>
                  </a:lnTo>
                  <a:lnTo>
                    <a:pt x="10" y="62"/>
                  </a:lnTo>
                  <a:lnTo>
                    <a:pt x="6" y="74"/>
                  </a:lnTo>
                  <a:lnTo>
                    <a:pt x="4" y="86"/>
                  </a:lnTo>
                  <a:lnTo>
                    <a:pt x="2" y="99"/>
                  </a:lnTo>
                  <a:lnTo>
                    <a:pt x="0" y="125"/>
                  </a:lnTo>
                  <a:lnTo>
                    <a:pt x="4" y="153"/>
                  </a:lnTo>
                  <a:lnTo>
                    <a:pt x="10" y="179"/>
                  </a:lnTo>
                  <a:lnTo>
                    <a:pt x="18" y="203"/>
                  </a:lnTo>
                  <a:lnTo>
                    <a:pt x="30" y="227"/>
                  </a:lnTo>
                  <a:lnTo>
                    <a:pt x="42" y="247"/>
                  </a:lnTo>
                  <a:lnTo>
                    <a:pt x="42" y="247"/>
                  </a:lnTo>
                  <a:lnTo>
                    <a:pt x="54" y="265"/>
                  </a:lnTo>
                  <a:lnTo>
                    <a:pt x="70" y="281"/>
                  </a:lnTo>
                  <a:lnTo>
                    <a:pt x="78" y="287"/>
                  </a:lnTo>
                  <a:lnTo>
                    <a:pt x="86" y="293"/>
                  </a:lnTo>
                  <a:lnTo>
                    <a:pt x="94" y="295"/>
                  </a:lnTo>
                  <a:lnTo>
                    <a:pt x="104" y="297"/>
                  </a:lnTo>
                  <a:lnTo>
                    <a:pt x="104" y="297"/>
                  </a:lnTo>
                  <a:lnTo>
                    <a:pt x="112" y="295"/>
                  </a:lnTo>
                  <a:lnTo>
                    <a:pt x="120" y="293"/>
                  </a:lnTo>
                  <a:lnTo>
                    <a:pt x="134" y="289"/>
                  </a:lnTo>
                  <a:lnTo>
                    <a:pt x="148" y="283"/>
                  </a:lnTo>
                  <a:lnTo>
                    <a:pt x="158" y="281"/>
                  </a:lnTo>
                  <a:lnTo>
                    <a:pt x="168" y="281"/>
                  </a:lnTo>
                  <a:lnTo>
                    <a:pt x="168" y="281"/>
                  </a:lnTo>
                  <a:lnTo>
                    <a:pt x="178" y="281"/>
                  </a:lnTo>
                  <a:lnTo>
                    <a:pt x="188" y="283"/>
                  </a:lnTo>
                  <a:lnTo>
                    <a:pt x="202" y="289"/>
                  </a:lnTo>
                  <a:lnTo>
                    <a:pt x="216" y="295"/>
                  </a:lnTo>
                  <a:lnTo>
                    <a:pt x="224" y="295"/>
                  </a:lnTo>
                  <a:lnTo>
                    <a:pt x="234" y="297"/>
                  </a:lnTo>
                  <a:lnTo>
                    <a:pt x="234" y="297"/>
                  </a:lnTo>
                  <a:lnTo>
                    <a:pt x="242" y="295"/>
                  </a:lnTo>
                  <a:lnTo>
                    <a:pt x="252" y="291"/>
                  </a:lnTo>
                  <a:lnTo>
                    <a:pt x="260" y="287"/>
                  </a:lnTo>
                  <a:lnTo>
                    <a:pt x="268" y="281"/>
                  </a:lnTo>
                  <a:lnTo>
                    <a:pt x="280" y="265"/>
                  </a:lnTo>
                  <a:lnTo>
                    <a:pt x="294" y="247"/>
                  </a:lnTo>
                  <a:lnTo>
                    <a:pt x="294" y="247"/>
                  </a:lnTo>
                  <a:lnTo>
                    <a:pt x="306" y="227"/>
                  </a:lnTo>
                  <a:lnTo>
                    <a:pt x="314" y="211"/>
                  </a:lnTo>
                  <a:lnTo>
                    <a:pt x="320" y="191"/>
                  </a:lnTo>
                  <a:lnTo>
                    <a:pt x="320" y="191"/>
                  </a:lnTo>
                  <a:lnTo>
                    <a:pt x="312" y="187"/>
                  </a:lnTo>
                  <a:lnTo>
                    <a:pt x="304" y="183"/>
                  </a:lnTo>
                  <a:lnTo>
                    <a:pt x="294" y="175"/>
                  </a:lnTo>
                  <a:lnTo>
                    <a:pt x="284" y="163"/>
                  </a:lnTo>
                  <a:lnTo>
                    <a:pt x="276" y="149"/>
                  </a:lnTo>
                  <a:lnTo>
                    <a:pt x="270" y="133"/>
                  </a:lnTo>
                  <a:lnTo>
                    <a:pt x="268" y="113"/>
                  </a:lnTo>
                  <a:lnTo>
                    <a:pt x="268"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61" name="Freeform 56"/>
            <p:cNvSpPr>
              <a:spLocks/>
            </p:cNvSpPr>
            <p:nvPr/>
          </p:nvSpPr>
          <p:spPr bwMode="auto">
            <a:xfrm>
              <a:off x="5928155" y="6368520"/>
              <a:ext cx="56996" cy="65766"/>
            </a:xfrm>
            <a:custGeom>
              <a:avLst/>
              <a:gdLst>
                <a:gd name="T0" fmla="*/ 58 w 78"/>
                <a:gd name="T1" fmla="*/ 64 h 90"/>
                <a:gd name="T2" fmla="*/ 58 w 78"/>
                <a:gd name="T3" fmla="*/ 64 h 90"/>
                <a:gd name="T4" fmla="*/ 68 w 78"/>
                <a:gd name="T5" fmla="*/ 50 h 90"/>
                <a:gd name="T6" fmla="*/ 74 w 78"/>
                <a:gd name="T7" fmla="*/ 34 h 90"/>
                <a:gd name="T8" fmla="*/ 78 w 78"/>
                <a:gd name="T9" fmla="*/ 18 h 90"/>
                <a:gd name="T10" fmla="*/ 78 w 78"/>
                <a:gd name="T11" fmla="*/ 0 h 90"/>
                <a:gd name="T12" fmla="*/ 78 w 78"/>
                <a:gd name="T13" fmla="*/ 0 h 90"/>
                <a:gd name="T14" fmla="*/ 64 w 78"/>
                <a:gd name="T15" fmla="*/ 2 h 90"/>
                <a:gd name="T16" fmla="*/ 48 w 78"/>
                <a:gd name="T17" fmla="*/ 10 h 90"/>
                <a:gd name="T18" fmla="*/ 34 w 78"/>
                <a:gd name="T19" fmla="*/ 18 h 90"/>
                <a:gd name="T20" fmla="*/ 20 w 78"/>
                <a:gd name="T21" fmla="*/ 30 h 90"/>
                <a:gd name="T22" fmla="*/ 20 w 78"/>
                <a:gd name="T23" fmla="*/ 30 h 90"/>
                <a:gd name="T24" fmla="*/ 12 w 78"/>
                <a:gd name="T25" fmla="*/ 42 h 90"/>
                <a:gd name="T26" fmla="*/ 4 w 78"/>
                <a:gd name="T27" fmla="*/ 58 h 90"/>
                <a:gd name="T28" fmla="*/ 0 w 78"/>
                <a:gd name="T29" fmla="*/ 74 h 90"/>
                <a:gd name="T30" fmla="*/ 0 w 78"/>
                <a:gd name="T31" fmla="*/ 82 h 90"/>
                <a:gd name="T32" fmla="*/ 0 w 78"/>
                <a:gd name="T33" fmla="*/ 90 h 90"/>
                <a:gd name="T34" fmla="*/ 0 w 78"/>
                <a:gd name="T35" fmla="*/ 90 h 90"/>
                <a:gd name="T36" fmla="*/ 8 w 78"/>
                <a:gd name="T37" fmla="*/ 90 h 90"/>
                <a:gd name="T38" fmla="*/ 16 w 78"/>
                <a:gd name="T39" fmla="*/ 90 h 90"/>
                <a:gd name="T40" fmla="*/ 32 w 78"/>
                <a:gd name="T41" fmla="*/ 84 h 90"/>
                <a:gd name="T42" fmla="*/ 46 w 78"/>
                <a:gd name="T43" fmla="*/ 74 h 90"/>
                <a:gd name="T44" fmla="*/ 58 w 78"/>
                <a:gd name="T45" fmla="*/ 64 h 90"/>
                <a:gd name="T46" fmla="*/ 58 w 78"/>
                <a:gd name="T47"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90">
                  <a:moveTo>
                    <a:pt x="58" y="64"/>
                  </a:moveTo>
                  <a:lnTo>
                    <a:pt x="58" y="64"/>
                  </a:lnTo>
                  <a:lnTo>
                    <a:pt x="68" y="50"/>
                  </a:lnTo>
                  <a:lnTo>
                    <a:pt x="74" y="34"/>
                  </a:lnTo>
                  <a:lnTo>
                    <a:pt x="78" y="18"/>
                  </a:lnTo>
                  <a:lnTo>
                    <a:pt x="78" y="0"/>
                  </a:lnTo>
                  <a:lnTo>
                    <a:pt x="78" y="0"/>
                  </a:lnTo>
                  <a:lnTo>
                    <a:pt x="64" y="2"/>
                  </a:lnTo>
                  <a:lnTo>
                    <a:pt x="48" y="10"/>
                  </a:lnTo>
                  <a:lnTo>
                    <a:pt x="34" y="18"/>
                  </a:lnTo>
                  <a:lnTo>
                    <a:pt x="20" y="30"/>
                  </a:lnTo>
                  <a:lnTo>
                    <a:pt x="20" y="30"/>
                  </a:lnTo>
                  <a:lnTo>
                    <a:pt x="12" y="42"/>
                  </a:lnTo>
                  <a:lnTo>
                    <a:pt x="4" y="58"/>
                  </a:lnTo>
                  <a:lnTo>
                    <a:pt x="0" y="74"/>
                  </a:lnTo>
                  <a:lnTo>
                    <a:pt x="0" y="82"/>
                  </a:lnTo>
                  <a:lnTo>
                    <a:pt x="0" y="90"/>
                  </a:lnTo>
                  <a:lnTo>
                    <a:pt x="0" y="90"/>
                  </a:lnTo>
                  <a:lnTo>
                    <a:pt x="8" y="90"/>
                  </a:lnTo>
                  <a:lnTo>
                    <a:pt x="16" y="90"/>
                  </a:lnTo>
                  <a:lnTo>
                    <a:pt x="32" y="84"/>
                  </a:lnTo>
                  <a:lnTo>
                    <a:pt x="46" y="74"/>
                  </a:lnTo>
                  <a:lnTo>
                    <a:pt x="58" y="64"/>
                  </a:lnTo>
                  <a:lnTo>
                    <a:pt x="58"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grpSp>
      <p:pic>
        <p:nvPicPr>
          <p:cNvPr id="162" name="Picture 2" descr="Image result for android watch logo"/>
          <p:cNvPicPr>
            <a:picLocks noChangeAspect="1" noChangeArrowheads="1"/>
          </p:cNvPicPr>
          <p:nvPr/>
        </p:nvPicPr>
        <p:blipFill>
          <a:blip r:embed="rId13">
            <a:biLevel thresh="75000"/>
            <a:extLst>
              <a:ext uri="{28A0092B-C50C-407E-A947-70E740481C1C}">
                <a14:useLocalDpi xmlns:a14="http://schemas.microsoft.com/office/drawing/2010/main" val="0"/>
              </a:ext>
            </a:extLst>
          </a:blip>
          <a:srcRect/>
          <a:stretch>
            <a:fillRect/>
          </a:stretch>
        </p:blipFill>
        <p:spPr bwMode="auto">
          <a:xfrm>
            <a:off x="9759597" y="4624740"/>
            <a:ext cx="300063" cy="30006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windows icon black vect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11362" y="4643104"/>
            <a:ext cx="368609" cy="249099"/>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Image result for black android logo vecto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03105" y="4930038"/>
            <a:ext cx="434523" cy="326023"/>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28" descr="Image result for blackberry  icon vector"/>
          <p:cNvSpPr>
            <a:spLocks noChangeAspect="1" noChangeArrowheads="1"/>
          </p:cNvSpPr>
          <p:nvPr/>
        </p:nvSpPr>
        <p:spPr bwMode="auto">
          <a:xfrm>
            <a:off x="-460373" y="-2052720"/>
            <a:ext cx="48768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pic>
        <p:nvPicPr>
          <p:cNvPr id="2078" name="Picture 30" descr="Related ima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77827" y="4867987"/>
            <a:ext cx="478024" cy="478024"/>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Image result for US/EU Privacy Shield"/>
          <p:cNvPicPr>
            <a:picLocks noChangeAspect="1" noChangeArrowheads="1"/>
          </p:cNvPicPr>
          <p:nvPr/>
        </p:nvPicPr>
        <p:blipFill>
          <a:blip r:embed="rId17">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219209" y="2265884"/>
            <a:ext cx="320234" cy="375822"/>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0" descr="https://lh3.googleusercontent.com/-Kc56wdKPRHE/U_XS1j1j48I/AAAAAAAAC3Y/4V1FKvDpiFQ/s220/Bundesdatenschutzgesetz.png"/>
          <p:cNvPicPr>
            <a:picLocks noChangeAspect="1" noChangeArrowheads="1"/>
          </p:cNvPicPr>
          <p:nvPr/>
        </p:nvPicPr>
        <p:blipFill>
          <a:blip r:embed="rId18">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250203" y="2256629"/>
            <a:ext cx="667091" cy="30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descr="Image result for hipaa compliant logo"/>
          <p:cNvPicPr>
            <a:picLocks noChangeAspect="1" noChangeArrowheads="1"/>
          </p:cNvPicPr>
          <p:nvPr/>
        </p:nvPicPr>
        <p:blipFill>
          <a:blip r:embed="rId19">
            <a:grayscl/>
            <a:extLst>
              <a:ext uri="{28A0092B-C50C-407E-A947-70E740481C1C}">
                <a14:useLocalDpi xmlns:a14="http://schemas.microsoft.com/office/drawing/2010/main" val="0"/>
              </a:ext>
            </a:extLst>
          </a:blip>
          <a:srcRect/>
          <a:stretch>
            <a:fillRect/>
          </a:stretch>
        </p:blipFill>
        <p:spPr bwMode="auto">
          <a:xfrm>
            <a:off x="11383288" y="2266906"/>
            <a:ext cx="648187" cy="343539"/>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p:cNvGrpSpPr/>
          <p:nvPr/>
        </p:nvGrpSpPr>
        <p:grpSpPr>
          <a:xfrm>
            <a:off x="9658052" y="4259199"/>
            <a:ext cx="231619" cy="231619"/>
            <a:chOff x="333375" y="4217988"/>
            <a:chExt cx="285750" cy="285750"/>
          </a:xfrm>
          <a:solidFill>
            <a:schemeClr val="bg1"/>
          </a:solidFill>
          <a:effectLst/>
        </p:grpSpPr>
        <p:sp>
          <p:nvSpPr>
            <p:cNvPr id="102" name="Freeform 1766"/>
            <p:cNvSpPr>
              <a:spLocks/>
            </p:cNvSpPr>
            <p:nvPr/>
          </p:nvSpPr>
          <p:spPr bwMode="auto">
            <a:xfrm>
              <a:off x="333375" y="4387850"/>
              <a:ext cx="117475" cy="115888"/>
            </a:xfrm>
            <a:custGeom>
              <a:avLst/>
              <a:gdLst>
                <a:gd name="T0" fmla="*/ 48 w 295"/>
                <a:gd name="T1" fmla="*/ 213 h 291"/>
                <a:gd name="T2" fmla="*/ 47 w 295"/>
                <a:gd name="T3" fmla="*/ 111 h 291"/>
                <a:gd name="T4" fmla="*/ 44 w 295"/>
                <a:gd name="T5" fmla="*/ 102 h 291"/>
                <a:gd name="T6" fmla="*/ 37 w 295"/>
                <a:gd name="T7" fmla="*/ 95 h 291"/>
                <a:gd name="T8" fmla="*/ 28 w 295"/>
                <a:gd name="T9" fmla="*/ 92 h 291"/>
                <a:gd name="T10" fmla="*/ 20 w 295"/>
                <a:gd name="T11" fmla="*/ 92 h 291"/>
                <a:gd name="T12" fmla="*/ 11 w 295"/>
                <a:gd name="T13" fmla="*/ 95 h 291"/>
                <a:gd name="T14" fmla="*/ 4 w 295"/>
                <a:gd name="T15" fmla="*/ 102 h 291"/>
                <a:gd name="T16" fmla="*/ 1 w 295"/>
                <a:gd name="T17" fmla="*/ 111 h 291"/>
                <a:gd name="T18" fmla="*/ 0 w 295"/>
                <a:gd name="T19" fmla="*/ 264 h 291"/>
                <a:gd name="T20" fmla="*/ 2 w 295"/>
                <a:gd name="T21" fmla="*/ 272 h 291"/>
                <a:gd name="T22" fmla="*/ 5 w 295"/>
                <a:gd name="T23" fmla="*/ 279 h 291"/>
                <a:gd name="T24" fmla="*/ 11 w 295"/>
                <a:gd name="T25" fmla="*/ 284 h 291"/>
                <a:gd name="T26" fmla="*/ 17 w 295"/>
                <a:gd name="T27" fmla="*/ 286 h 291"/>
                <a:gd name="T28" fmla="*/ 30 w 295"/>
                <a:gd name="T29" fmla="*/ 291 h 291"/>
                <a:gd name="T30" fmla="*/ 38 w 295"/>
                <a:gd name="T31" fmla="*/ 289 h 291"/>
                <a:gd name="T32" fmla="*/ 185 w 295"/>
                <a:gd name="T33" fmla="*/ 287 h 291"/>
                <a:gd name="T34" fmla="*/ 193 w 295"/>
                <a:gd name="T35" fmla="*/ 284 h 291"/>
                <a:gd name="T36" fmla="*/ 200 w 295"/>
                <a:gd name="T37" fmla="*/ 277 h 291"/>
                <a:gd name="T38" fmla="*/ 204 w 295"/>
                <a:gd name="T39" fmla="*/ 269 h 291"/>
                <a:gd name="T40" fmla="*/ 204 w 295"/>
                <a:gd name="T41" fmla="*/ 259 h 291"/>
                <a:gd name="T42" fmla="*/ 200 w 295"/>
                <a:gd name="T43" fmla="*/ 251 h 291"/>
                <a:gd name="T44" fmla="*/ 193 w 295"/>
                <a:gd name="T45" fmla="*/ 244 h 291"/>
                <a:gd name="T46" fmla="*/ 185 w 295"/>
                <a:gd name="T47" fmla="*/ 241 h 291"/>
                <a:gd name="T48" fmla="*/ 89 w 295"/>
                <a:gd name="T49" fmla="*/ 240 h 291"/>
                <a:gd name="T50" fmla="*/ 291 w 295"/>
                <a:gd name="T51" fmla="*/ 39 h 291"/>
                <a:gd name="T52" fmla="*/ 295 w 295"/>
                <a:gd name="T53" fmla="*/ 30 h 291"/>
                <a:gd name="T54" fmla="*/ 295 w 295"/>
                <a:gd name="T55" fmla="*/ 20 h 291"/>
                <a:gd name="T56" fmla="*/ 291 w 295"/>
                <a:gd name="T57" fmla="*/ 11 h 291"/>
                <a:gd name="T58" fmla="*/ 284 w 295"/>
                <a:gd name="T59" fmla="*/ 5 h 291"/>
                <a:gd name="T60" fmla="*/ 276 w 295"/>
                <a:gd name="T61" fmla="*/ 1 h 291"/>
                <a:gd name="T62" fmla="*/ 266 w 295"/>
                <a:gd name="T63" fmla="*/ 1 h 291"/>
                <a:gd name="T64" fmla="*/ 257 w 295"/>
                <a:gd name="T65" fmla="*/ 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291">
                  <a:moveTo>
                    <a:pt x="254" y="8"/>
                  </a:moveTo>
                  <a:lnTo>
                    <a:pt x="48" y="213"/>
                  </a:lnTo>
                  <a:lnTo>
                    <a:pt x="48" y="115"/>
                  </a:lnTo>
                  <a:lnTo>
                    <a:pt x="47" y="111"/>
                  </a:lnTo>
                  <a:lnTo>
                    <a:pt x="46" y="106"/>
                  </a:lnTo>
                  <a:lnTo>
                    <a:pt x="44" y="102"/>
                  </a:lnTo>
                  <a:lnTo>
                    <a:pt x="41" y="99"/>
                  </a:lnTo>
                  <a:lnTo>
                    <a:pt x="37" y="95"/>
                  </a:lnTo>
                  <a:lnTo>
                    <a:pt x="34" y="93"/>
                  </a:lnTo>
                  <a:lnTo>
                    <a:pt x="28" y="92"/>
                  </a:lnTo>
                  <a:lnTo>
                    <a:pt x="24" y="92"/>
                  </a:lnTo>
                  <a:lnTo>
                    <a:pt x="20" y="92"/>
                  </a:lnTo>
                  <a:lnTo>
                    <a:pt x="15" y="93"/>
                  </a:lnTo>
                  <a:lnTo>
                    <a:pt x="11" y="95"/>
                  </a:lnTo>
                  <a:lnTo>
                    <a:pt x="8" y="99"/>
                  </a:lnTo>
                  <a:lnTo>
                    <a:pt x="4" y="102"/>
                  </a:lnTo>
                  <a:lnTo>
                    <a:pt x="2" y="106"/>
                  </a:lnTo>
                  <a:lnTo>
                    <a:pt x="1" y="111"/>
                  </a:lnTo>
                  <a:lnTo>
                    <a:pt x="0" y="115"/>
                  </a:lnTo>
                  <a:lnTo>
                    <a:pt x="0" y="264"/>
                  </a:lnTo>
                  <a:lnTo>
                    <a:pt x="1" y="268"/>
                  </a:lnTo>
                  <a:lnTo>
                    <a:pt x="2" y="272"/>
                  </a:lnTo>
                  <a:lnTo>
                    <a:pt x="3" y="275"/>
                  </a:lnTo>
                  <a:lnTo>
                    <a:pt x="5" y="279"/>
                  </a:lnTo>
                  <a:lnTo>
                    <a:pt x="8" y="282"/>
                  </a:lnTo>
                  <a:lnTo>
                    <a:pt x="11" y="284"/>
                  </a:lnTo>
                  <a:lnTo>
                    <a:pt x="14" y="285"/>
                  </a:lnTo>
                  <a:lnTo>
                    <a:pt x="17" y="286"/>
                  </a:lnTo>
                  <a:lnTo>
                    <a:pt x="23" y="290"/>
                  </a:lnTo>
                  <a:lnTo>
                    <a:pt x="30" y="291"/>
                  </a:lnTo>
                  <a:lnTo>
                    <a:pt x="34" y="290"/>
                  </a:lnTo>
                  <a:lnTo>
                    <a:pt x="38" y="289"/>
                  </a:lnTo>
                  <a:lnTo>
                    <a:pt x="180" y="289"/>
                  </a:lnTo>
                  <a:lnTo>
                    <a:pt x="185" y="287"/>
                  </a:lnTo>
                  <a:lnTo>
                    <a:pt x="190" y="286"/>
                  </a:lnTo>
                  <a:lnTo>
                    <a:pt x="193" y="284"/>
                  </a:lnTo>
                  <a:lnTo>
                    <a:pt x="197" y="281"/>
                  </a:lnTo>
                  <a:lnTo>
                    <a:pt x="200" y="277"/>
                  </a:lnTo>
                  <a:lnTo>
                    <a:pt x="202" y="273"/>
                  </a:lnTo>
                  <a:lnTo>
                    <a:pt x="204" y="269"/>
                  </a:lnTo>
                  <a:lnTo>
                    <a:pt x="204" y="264"/>
                  </a:lnTo>
                  <a:lnTo>
                    <a:pt x="204" y="259"/>
                  </a:lnTo>
                  <a:lnTo>
                    <a:pt x="202" y="254"/>
                  </a:lnTo>
                  <a:lnTo>
                    <a:pt x="200" y="251"/>
                  </a:lnTo>
                  <a:lnTo>
                    <a:pt x="197" y="248"/>
                  </a:lnTo>
                  <a:lnTo>
                    <a:pt x="193" y="244"/>
                  </a:lnTo>
                  <a:lnTo>
                    <a:pt x="190" y="242"/>
                  </a:lnTo>
                  <a:lnTo>
                    <a:pt x="185" y="241"/>
                  </a:lnTo>
                  <a:lnTo>
                    <a:pt x="180" y="240"/>
                  </a:lnTo>
                  <a:lnTo>
                    <a:pt x="89" y="240"/>
                  </a:lnTo>
                  <a:lnTo>
                    <a:pt x="288" y="42"/>
                  </a:lnTo>
                  <a:lnTo>
                    <a:pt x="291" y="39"/>
                  </a:lnTo>
                  <a:lnTo>
                    <a:pt x="294" y="35"/>
                  </a:lnTo>
                  <a:lnTo>
                    <a:pt x="295" y="30"/>
                  </a:lnTo>
                  <a:lnTo>
                    <a:pt x="295" y="25"/>
                  </a:lnTo>
                  <a:lnTo>
                    <a:pt x="295" y="20"/>
                  </a:lnTo>
                  <a:lnTo>
                    <a:pt x="294" y="16"/>
                  </a:lnTo>
                  <a:lnTo>
                    <a:pt x="291" y="11"/>
                  </a:lnTo>
                  <a:lnTo>
                    <a:pt x="288" y="8"/>
                  </a:lnTo>
                  <a:lnTo>
                    <a:pt x="284" y="5"/>
                  </a:lnTo>
                  <a:lnTo>
                    <a:pt x="280" y="3"/>
                  </a:lnTo>
                  <a:lnTo>
                    <a:pt x="276" y="1"/>
                  </a:lnTo>
                  <a:lnTo>
                    <a:pt x="270" y="0"/>
                  </a:lnTo>
                  <a:lnTo>
                    <a:pt x="266" y="1"/>
                  </a:lnTo>
                  <a:lnTo>
                    <a:pt x="261" y="3"/>
                  </a:lnTo>
                  <a:lnTo>
                    <a:pt x="257" y="5"/>
                  </a:lnTo>
                  <a:lnTo>
                    <a:pt x="25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767"/>
            <p:cNvSpPr>
              <a:spLocks/>
            </p:cNvSpPr>
            <p:nvPr/>
          </p:nvSpPr>
          <p:spPr bwMode="auto">
            <a:xfrm>
              <a:off x="504825" y="4217988"/>
              <a:ext cx="114300" cy="114300"/>
            </a:xfrm>
            <a:custGeom>
              <a:avLst/>
              <a:gdLst>
                <a:gd name="T0" fmla="*/ 290 w 290"/>
                <a:gd name="T1" fmla="*/ 17 h 289"/>
                <a:gd name="T2" fmla="*/ 289 w 290"/>
                <a:gd name="T3" fmla="*/ 15 h 289"/>
                <a:gd name="T4" fmla="*/ 288 w 290"/>
                <a:gd name="T5" fmla="*/ 13 h 289"/>
                <a:gd name="T6" fmla="*/ 286 w 290"/>
                <a:gd name="T7" fmla="*/ 12 h 289"/>
                <a:gd name="T8" fmla="*/ 283 w 290"/>
                <a:gd name="T9" fmla="*/ 6 h 289"/>
                <a:gd name="T10" fmla="*/ 279 w 290"/>
                <a:gd name="T11" fmla="*/ 3 h 289"/>
                <a:gd name="T12" fmla="*/ 276 w 290"/>
                <a:gd name="T13" fmla="*/ 2 h 289"/>
                <a:gd name="T14" fmla="*/ 274 w 290"/>
                <a:gd name="T15" fmla="*/ 1 h 289"/>
                <a:gd name="T16" fmla="*/ 272 w 290"/>
                <a:gd name="T17" fmla="*/ 1 h 289"/>
                <a:gd name="T18" fmla="*/ 269 w 290"/>
                <a:gd name="T19" fmla="*/ 0 h 289"/>
                <a:gd name="T20" fmla="*/ 115 w 290"/>
                <a:gd name="T21" fmla="*/ 0 h 289"/>
                <a:gd name="T22" fmla="*/ 105 w 290"/>
                <a:gd name="T23" fmla="*/ 1 h 289"/>
                <a:gd name="T24" fmla="*/ 98 w 290"/>
                <a:gd name="T25" fmla="*/ 6 h 289"/>
                <a:gd name="T26" fmla="*/ 93 w 290"/>
                <a:gd name="T27" fmla="*/ 14 h 289"/>
                <a:gd name="T28" fmla="*/ 91 w 290"/>
                <a:gd name="T29" fmla="*/ 23 h 289"/>
                <a:gd name="T30" fmla="*/ 93 w 290"/>
                <a:gd name="T31" fmla="*/ 33 h 289"/>
                <a:gd name="T32" fmla="*/ 98 w 290"/>
                <a:gd name="T33" fmla="*/ 41 h 289"/>
                <a:gd name="T34" fmla="*/ 105 w 290"/>
                <a:gd name="T35" fmla="*/ 45 h 289"/>
                <a:gd name="T36" fmla="*/ 115 w 290"/>
                <a:gd name="T37" fmla="*/ 47 h 289"/>
                <a:gd name="T38" fmla="*/ 7 w 290"/>
                <a:gd name="T39" fmla="*/ 248 h 289"/>
                <a:gd name="T40" fmla="*/ 3 w 290"/>
                <a:gd name="T41" fmla="*/ 256 h 289"/>
                <a:gd name="T42" fmla="*/ 0 w 290"/>
                <a:gd name="T43" fmla="*/ 265 h 289"/>
                <a:gd name="T44" fmla="*/ 3 w 290"/>
                <a:gd name="T45" fmla="*/ 274 h 289"/>
                <a:gd name="T46" fmla="*/ 7 w 290"/>
                <a:gd name="T47" fmla="*/ 282 h 289"/>
                <a:gd name="T48" fmla="*/ 16 w 290"/>
                <a:gd name="T49" fmla="*/ 288 h 289"/>
                <a:gd name="T50" fmla="*/ 25 w 290"/>
                <a:gd name="T51" fmla="*/ 289 h 289"/>
                <a:gd name="T52" fmla="*/ 34 w 290"/>
                <a:gd name="T53" fmla="*/ 288 h 289"/>
                <a:gd name="T54" fmla="*/ 41 w 290"/>
                <a:gd name="T55" fmla="*/ 282 h 289"/>
                <a:gd name="T56" fmla="*/ 242 w 290"/>
                <a:gd name="T57" fmla="*/ 174 h 289"/>
                <a:gd name="T58" fmla="*/ 244 w 290"/>
                <a:gd name="T59" fmla="*/ 184 h 289"/>
                <a:gd name="T60" fmla="*/ 249 w 290"/>
                <a:gd name="T61" fmla="*/ 192 h 289"/>
                <a:gd name="T62" fmla="*/ 257 w 290"/>
                <a:gd name="T63" fmla="*/ 196 h 289"/>
                <a:gd name="T64" fmla="*/ 267 w 290"/>
                <a:gd name="T65" fmla="*/ 198 h 289"/>
                <a:gd name="T66" fmla="*/ 275 w 290"/>
                <a:gd name="T67" fmla="*/ 196 h 289"/>
                <a:gd name="T68" fmla="*/ 283 w 290"/>
                <a:gd name="T69" fmla="*/ 192 h 289"/>
                <a:gd name="T70" fmla="*/ 289 w 290"/>
                <a:gd name="T71" fmla="*/ 184 h 289"/>
                <a:gd name="T72" fmla="*/ 290 w 290"/>
                <a:gd name="T73" fmla="*/ 174 h 289"/>
                <a:gd name="T74" fmla="*/ 290 w 290"/>
                <a:gd name="T75" fmla="*/ 2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289">
                  <a:moveTo>
                    <a:pt x="290" y="18"/>
                  </a:moveTo>
                  <a:lnTo>
                    <a:pt x="290" y="17"/>
                  </a:lnTo>
                  <a:lnTo>
                    <a:pt x="289" y="17"/>
                  </a:lnTo>
                  <a:lnTo>
                    <a:pt x="289" y="15"/>
                  </a:lnTo>
                  <a:lnTo>
                    <a:pt x="289" y="15"/>
                  </a:lnTo>
                  <a:lnTo>
                    <a:pt x="288" y="13"/>
                  </a:lnTo>
                  <a:lnTo>
                    <a:pt x="286" y="13"/>
                  </a:lnTo>
                  <a:lnTo>
                    <a:pt x="286" y="12"/>
                  </a:lnTo>
                  <a:lnTo>
                    <a:pt x="286" y="10"/>
                  </a:lnTo>
                  <a:lnTo>
                    <a:pt x="283" y="6"/>
                  </a:lnTo>
                  <a:lnTo>
                    <a:pt x="280" y="4"/>
                  </a:lnTo>
                  <a:lnTo>
                    <a:pt x="279" y="3"/>
                  </a:lnTo>
                  <a:lnTo>
                    <a:pt x="278" y="3"/>
                  </a:lnTo>
                  <a:lnTo>
                    <a:pt x="276" y="2"/>
                  </a:lnTo>
                  <a:lnTo>
                    <a:pt x="275" y="2"/>
                  </a:lnTo>
                  <a:lnTo>
                    <a:pt x="274" y="1"/>
                  </a:lnTo>
                  <a:lnTo>
                    <a:pt x="273" y="1"/>
                  </a:lnTo>
                  <a:lnTo>
                    <a:pt x="272" y="1"/>
                  </a:lnTo>
                  <a:lnTo>
                    <a:pt x="271" y="1"/>
                  </a:lnTo>
                  <a:lnTo>
                    <a:pt x="269" y="0"/>
                  </a:lnTo>
                  <a:lnTo>
                    <a:pt x="267" y="0"/>
                  </a:lnTo>
                  <a:lnTo>
                    <a:pt x="115" y="0"/>
                  </a:lnTo>
                  <a:lnTo>
                    <a:pt x="110" y="0"/>
                  </a:lnTo>
                  <a:lnTo>
                    <a:pt x="105" y="1"/>
                  </a:lnTo>
                  <a:lnTo>
                    <a:pt x="102" y="3"/>
                  </a:lnTo>
                  <a:lnTo>
                    <a:pt x="98" y="6"/>
                  </a:lnTo>
                  <a:lnTo>
                    <a:pt x="95" y="10"/>
                  </a:lnTo>
                  <a:lnTo>
                    <a:pt x="93" y="14"/>
                  </a:lnTo>
                  <a:lnTo>
                    <a:pt x="91" y="18"/>
                  </a:lnTo>
                  <a:lnTo>
                    <a:pt x="91" y="23"/>
                  </a:lnTo>
                  <a:lnTo>
                    <a:pt x="91" y="28"/>
                  </a:lnTo>
                  <a:lnTo>
                    <a:pt x="93" y="33"/>
                  </a:lnTo>
                  <a:lnTo>
                    <a:pt x="95" y="36"/>
                  </a:lnTo>
                  <a:lnTo>
                    <a:pt x="98" y="41"/>
                  </a:lnTo>
                  <a:lnTo>
                    <a:pt x="102" y="43"/>
                  </a:lnTo>
                  <a:lnTo>
                    <a:pt x="105" y="45"/>
                  </a:lnTo>
                  <a:lnTo>
                    <a:pt x="110" y="47"/>
                  </a:lnTo>
                  <a:lnTo>
                    <a:pt x="115" y="47"/>
                  </a:lnTo>
                  <a:lnTo>
                    <a:pt x="208" y="47"/>
                  </a:lnTo>
                  <a:lnTo>
                    <a:pt x="7" y="248"/>
                  </a:lnTo>
                  <a:lnTo>
                    <a:pt x="5" y="253"/>
                  </a:lnTo>
                  <a:lnTo>
                    <a:pt x="3" y="256"/>
                  </a:lnTo>
                  <a:lnTo>
                    <a:pt x="0" y="260"/>
                  </a:lnTo>
                  <a:lnTo>
                    <a:pt x="0" y="265"/>
                  </a:lnTo>
                  <a:lnTo>
                    <a:pt x="0" y="270"/>
                  </a:lnTo>
                  <a:lnTo>
                    <a:pt x="3" y="274"/>
                  </a:lnTo>
                  <a:lnTo>
                    <a:pt x="5" y="278"/>
                  </a:lnTo>
                  <a:lnTo>
                    <a:pt x="7" y="282"/>
                  </a:lnTo>
                  <a:lnTo>
                    <a:pt x="11" y="286"/>
                  </a:lnTo>
                  <a:lnTo>
                    <a:pt x="16" y="288"/>
                  </a:lnTo>
                  <a:lnTo>
                    <a:pt x="20" y="289"/>
                  </a:lnTo>
                  <a:lnTo>
                    <a:pt x="25" y="289"/>
                  </a:lnTo>
                  <a:lnTo>
                    <a:pt x="29" y="289"/>
                  </a:lnTo>
                  <a:lnTo>
                    <a:pt x="34" y="288"/>
                  </a:lnTo>
                  <a:lnTo>
                    <a:pt x="38" y="286"/>
                  </a:lnTo>
                  <a:lnTo>
                    <a:pt x="41" y="282"/>
                  </a:lnTo>
                  <a:lnTo>
                    <a:pt x="242" y="82"/>
                  </a:lnTo>
                  <a:lnTo>
                    <a:pt x="242" y="174"/>
                  </a:lnTo>
                  <a:lnTo>
                    <a:pt x="242" y="180"/>
                  </a:lnTo>
                  <a:lnTo>
                    <a:pt x="244" y="184"/>
                  </a:lnTo>
                  <a:lnTo>
                    <a:pt x="247" y="189"/>
                  </a:lnTo>
                  <a:lnTo>
                    <a:pt x="249" y="192"/>
                  </a:lnTo>
                  <a:lnTo>
                    <a:pt x="252" y="194"/>
                  </a:lnTo>
                  <a:lnTo>
                    <a:pt x="257" y="196"/>
                  </a:lnTo>
                  <a:lnTo>
                    <a:pt x="261" y="197"/>
                  </a:lnTo>
                  <a:lnTo>
                    <a:pt x="267" y="198"/>
                  </a:lnTo>
                  <a:lnTo>
                    <a:pt x="271" y="197"/>
                  </a:lnTo>
                  <a:lnTo>
                    <a:pt x="275" y="196"/>
                  </a:lnTo>
                  <a:lnTo>
                    <a:pt x="280" y="194"/>
                  </a:lnTo>
                  <a:lnTo>
                    <a:pt x="283" y="192"/>
                  </a:lnTo>
                  <a:lnTo>
                    <a:pt x="286" y="189"/>
                  </a:lnTo>
                  <a:lnTo>
                    <a:pt x="289" y="184"/>
                  </a:lnTo>
                  <a:lnTo>
                    <a:pt x="290" y="180"/>
                  </a:lnTo>
                  <a:lnTo>
                    <a:pt x="290" y="174"/>
                  </a:lnTo>
                  <a:lnTo>
                    <a:pt x="290" y="23"/>
                  </a:lnTo>
                  <a:lnTo>
                    <a:pt x="290" y="22"/>
                  </a:lnTo>
                  <a:lnTo>
                    <a:pt x="29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768"/>
            <p:cNvSpPr>
              <a:spLocks/>
            </p:cNvSpPr>
            <p:nvPr/>
          </p:nvSpPr>
          <p:spPr bwMode="auto">
            <a:xfrm>
              <a:off x="333375" y="4217988"/>
              <a:ext cx="117475" cy="114300"/>
            </a:xfrm>
            <a:custGeom>
              <a:avLst/>
              <a:gdLst>
                <a:gd name="T0" fmla="*/ 87 w 295"/>
                <a:gd name="T1" fmla="*/ 47 h 289"/>
                <a:gd name="T2" fmla="*/ 180 w 295"/>
                <a:gd name="T3" fmla="*/ 47 h 289"/>
                <a:gd name="T4" fmla="*/ 185 w 295"/>
                <a:gd name="T5" fmla="*/ 47 h 289"/>
                <a:gd name="T6" fmla="*/ 190 w 295"/>
                <a:gd name="T7" fmla="*/ 45 h 289"/>
                <a:gd name="T8" fmla="*/ 193 w 295"/>
                <a:gd name="T9" fmla="*/ 43 h 289"/>
                <a:gd name="T10" fmla="*/ 197 w 295"/>
                <a:gd name="T11" fmla="*/ 41 h 289"/>
                <a:gd name="T12" fmla="*/ 200 w 295"/>
                <a:gd name="T13" fmla="*/ 36 h 289"/>
                <a:gd name="T14" fmla="*/ 202 w 295"/>
                <a:gd name="T15" fmla="*/ 33 h 289"/>
                <a:gd name="T16" fmla="*/ 204 w 295"/>
                <a:gd name="T17" fmla="*/ 28 h 289"/>
                <a:gd name="T18" fmla="*/ 204 w 295"/>
                <a:gd name="T19" fmla="*/ 23 h 289"/>
                <a:gd name="T20" fmla="*/ 204 w 295"/>
                <a:gd name="T21" fmla="*/ 18 h 289"/>
                <a:gd name="T22" fmla="*/ 202 w 295"/>
                <a:gd name="T23" fmla="*/ 14 h 289"/>
                <a:gd name="T24" fmla="*/ 200 w 295"/>
                <a:gd name="T25" fmla="*/ 10 h 289"/>
                <a:gd name="T26" fmla="*/ 197 w 295"/>
                <a:gd name="T27" fmla="*/ 6 h 289"/>
                <a:gd name="T28" fmla="*/ 193 w 295"/>
                <a:gd name="T29" fmla="*/ 3 h 289"/>
                <a:gd name="T30" fmla="*/ 190 w 295"/>
                <a:gd name="T31" fmla="*/ 1 h 289"/>
                <a:gd name="T32" fmla="*/ 185 w 295"/>
                <a:gd name="T33" fmla="*/ 0 h 289"/>
                <a:gd name="T34" fmla="*/ 180 w 295"/>
                <a:gd name="T35" fmla="*/ 0 h 289"/>
                <a:gd name="T36" fmla="*/ 24 w 295"/>
                <a:gd name="T37" fmla="*/ 0 h 289"/>
                <a:gd name="T38" fmla="*/ 20 w 295"/>
                <a:gd name="T39" fmla="*/ 0 h 289"/>
                <a:gd name="T40" fmla="*/ 15 w 295"/>
                <a:gd name="T41" fmla="*/ 1 h 289"/>
                <a:gd name="T42" fmla="*/ 11 w 295"/>
                <a:gd name="T43" fmla="*/ 3 h 289"/>
                <a:gd name="T44" fmla="*/ 8 w 295"/>
                <a:gd name="T45" fmla="*/ 6 h 289"/>
                <a:gd name="T46" fmla="*/ 4 w 295"/>
                <a:gd name="T47" fmla="*/ 10 h 289"/>
                <a:gd name="T48" fmla="*/ 2 w 295"/>
                <a:gd name="T49" fmla="*/ 14 h 289"/>
                <a:gd name="T50" fmla="*/ 1 w 295"/>
                <a:gd name="T51" fmla="*/ 18 h 289"/>
                <a:gd name="T52" fmla="*/ 0 w 295"/>
                <a:gd name="T53" fmla="*/ 23 h 289"/>
                <a:gd name="T54" fmla="*/ 0 w 295"/>
                <a:gd name="T55" fmla="*/ 174 h 289"/>
                <a:gd name="T56" fmla="*/ 1 w 295"/>
                <a:gd name="T57" fmla="*/ 180 h 289"/>
                <a:gd name="T58" fmla="*/ 2 w 295"/>
                <a:gd name="T59" fmla="*/ 184 h 289"/>
                <a:gd name="T60" fmla="*/ 4 w 295"/>
                <a:gd name="T61" fmla="*/ 189 h 289"/>
                <a:gd name="T62" fmla="*/ 8 w 295"/>
                <a:gd name="T63" fmla="*/ 192 h 289"/>
                <a:gd name="T64" fmla="*/ 11 w 295"/>
                <a:gd name="T65" fmla="*/ 194 h 289"/>
                <a:gd name="T66" fmla="*/ 15 w 295"/>
                <a:gd name="T67" fmla="*/ 196 h 289"/>
                <a:gd name="T68" fmla="*/ 20 w 295"/>
                <a:gd name="T69" fmla="*/ 197 h 289"/>
                <a:gd name="T70" fmla="*/ 24 w 295"/>
                <a:gd name="T71" fmla="*/ 198 h 289"/>
                <a:gd name="T72" fmla="*/ 28 w 295"/>
                <a:gd name="T73" fmla="*/ 197 h 289"/>
                <a:gd name="T74" fmla="*/ 34 w 295"/>
                <a:gd name="T75" fmla="*/ 196 h 289"/>
                <a:gd name="T76" fmla="*/ 37 w 295"/>
                <a:gd name="T77" fmla="*/ 194 h 289"/>
                <a:gd name="T78" fmla="*/ 41 w 295"/>
                <a:gd name="T79" fmla="*/ 192 h 289"/>
                <a:gd name="T80" fmla="*/ 44 w 295"/>
                <a:gd name="T81" fmla="*/ 189 h 289"/>
                <a:gd name="T82" fmla="*/ 46 w 295"/>
                <a:gd name="T83" fmla="*/ 184 h 289"/>
                <a:gd name="T84" fmla="*/ 47 w 295"/>
                <a:gd name="T85" fmla="*/ 180 h 289"/>
                <a:gd name="T86" fmla="*/ 48 w 295"/>
                <a:gd name="T87" fmla="*/ 174 h 289"/>
                <a:gd name="T88" fmla="*/ 48 w 295"/>
                <a:gd name="T89" fmla="*/ 77 h 289"/>
                <a:gd name="T90" fmla="*/ 254 w 295"/>
                <a:gd name="T91" fmla="*/ 282 h 289"/>
                <a:gd name="T92" fmla="*/ 257 w 295"/>
                <a:gd name="T93" fmla="*/ 286 h 289"/>
                <a:gd name="T94" fmla="*/ 261 w 295"/>
                <a:gd name="T95" fmla="*/ 288 h 289"/>
                <a:gd name="T96" fmla="*/ 266 w 295"/>
                <a:gd name="T97" fmla="*/ 289 h 289"/>
                <a:gd name="T98" fmla="*/ 270 w 295"/>
                <a:gd name="T99" fmla="*/ 289 h 289"/>
                <a:gd name="T100" fmla="*/ 276 w 295"/>
                <a:gd name="T101" fmla="*/ 289 h 289"/>
                <a:gd name="T102" fmla="*/ 280 w 295"/>
                <a:gd name="T103" fmla="*/ 288 h 289"/>
                <a:gd name="T104" fmla="*/ 284 w 295"/>
                <a:gd name="T105" fmla="*/ 286 h 289"/>
                <a:gd name="T106" fmla="*/ 288 w 295"/>
                <a:gd name="T107" fmla="*/ 282 h 289"/>
                <a:gd name="T108" fmla="*/ 291 w 295"/>
                <a:gd name="T109" fmla="*/ 278 h 289"/>
                <a:gd name="T110" fmla="*/ 294 w 295"/>
                <a:gd name="T111" fmla="*/ 274 h 289"/>
                <a:gd name="T112" fmla="*/ 295 w 295"/>
                <a:gd name="T113" fmla="*/ 270 h 289"/>
                <a:gd name="T114" fmla="*/ 295 w 295"/>
                <a:gd name="T115" fmla="*/ 265 h 289"/>
                <a:gd name="T116" fmla="*/ 295 w 295"/>
                <a:gd name="T117" fmla="*/ 260 h 289"/>
                <a:gd name="T118" fmla="*/ 294 w 295"/>
                <a:gd name="T119" fmla="*/ 256 h 289"/>
                <a:gd name="T120" fmla="*/ 291 w 295"/>
                <a:gd name="T121" fmla="*/ 253 h 289"/>
                <a:gd name="T122" fmla="*/ 288 w 295"/>
                <a:gd name="T123" fmla="*/ 248 h 289"/>
                <a:gd name="T124" fmla="*/ 87 w 295"/>
                <a:gd name="T125" fmla="*/ 4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5" h="289">
                  <a:moveTo>
                    <a:pt x="87" y="47"/>
                  </a:moveTo>
                  <a:lnTo>
                    <a:pt x="180" y="47"/>
                  </a:lnTo>
                  <a:lnTo>
                    <a:pt x="185" y="47"/>
                  </a:lnTo>
                  <a:lnTo>
                    <a:pt x="190" y="45"/>
                  </a:lnTo>
                  <a:lnTo>
                    <a:pt x="193" y="43"/>
                  </a:lnTo>
                  <a:lnTo>
                    <a:pt x="197" y="41"/>
                  </a:lnTo>
                  <a:lnTo>
                    <a:pt x="200" y="36"/>
                  </a:lnTo>
                  <a:lnTo>
                    <a:pt x="202" y="33"/>
                  </a:lnTo>
                  <a:lnTo>
                    <a:pt x="204" y="28"/>
                  </a:lnTo>
                  <a:lnTo>
                    <a:pt x="204" y="23"/>
                  </a:lnTo>
                  <a:lnTo>
                    <a:pt x="204" y="18"/>
                  </a:lnTo>
                  <a:lnTo>
                    <a:pt x="202" y="14"/>
                  </a:lnTo>
                  <a:lnTo>
                    <a:pt x="200" y="10"/>
                  </a:lnTo>
                  <a:lnTo>
                    <a:pt x="197" y="6"/>
                  </a:lnTo>
                  <a:lnTo>
                    <a:pt x="193" y="3"/>
                  </a:lnTo>
                  <a:lnTo>
                    <a:pt x="190" y="1"/>
                  </a:lnTo>
                  <a:lnTo>
                    <a:pt x="185" y="0"/>
                  </a:lnTo>
                  <a:lnTo>
                    <a:pt x="180" y="0"/>
                  </a:lnTo>
                  <a:lnTo>
                    <a:pt x="24" y="0"/>
                  </a:lnTo>
                  <a:lnTo>
                    <a:pt x="20" y="0"/>
                  </a:lnTo>
                  <a:lnTo>
                    <a:pt x="15" y="1"/>
                  </a:lnTo>
                  <a:lnTo>
                    <a:pt x="11" y="3"/>
                  </a:lnTo>
                  <a:lnTo>
                    <a:pt x="8" y="6"/>
                  </a:lnTo>
                  <a:lnTo>
                    <a:pt x="4" y="10"/>
                  </a:lnTo>
                  <a:lnTo>
                    <a:pt x="2" y="14"/>
                  </a:lnTo>
                  <a:lnTo>
                    <a:pt x="1" y="18"/>
                  </a:lnTo>
                  <a:lnTo>
                    <a:pt x="0" y="23"/>
                  </a:lnTo>
                  <a:lnTo>
                    <a:pt x="0" y="174"/>
                  </a:lnTo>
                  <a:lnTo>
                    <a:pt x="1" y="180"/>
                  </a:lnTo>
                  <a:lnTo>
                    <a:pt x="2" y="184"/>
                  </a:lnTo>
                  <a:lnTo>
                    <a:pt x="4" y="189"/>
                  </a:lnTo>
                  <a:lnTo>
                    <a:pt x="8" y="192"/>
                  </a:lnTo>
                  <a:lnTo>
                    <a:pt x="11" y="194"/>
                  </a:lnTo>
                  <a:lnTo>
                    <a:pt x="15" y="196"/>
                  </a:lnTo>
                  <a:lnTo>
                    <a:pt x="20" y="197"/>
                  </a:lnTo>
                  <a:lnTo>
                    <a:pt x="24" y="198"/>
                  </a:lnTo>
                  <a:lnTo>
                    <a:pt x="28" y="197"/>
                  </a:lnTo>
                  <a:lnTo>
                    <a:pt x="34" y="196"/>
                  </a:lnTo>
                  <a:lnTo>
                    <a:pt x="37" y="194"/>
                  </a:lnTo>
                  <a:lnTo>
                    <a:pt x="41" y="192"/>
                  </a:lnTo>
                  <a:lnTo>
                    <a:pt x="44" y="189"/>
                  </a:lnTo>
                  <a:lnTo>
                    <a:pt x="46" y="184"/>
                  </a:lnTo>
                  <a:lnTo>
                    <a:pt x="47" y="180"/>
                  </a:lnTo>
                  <a:lnTo>
                    <a:pt x="48" y="174"/>
                  </a:lnTo>
                  <a:lnTo>
                    <a:pt x="48" y="77"/>
                  </a:lnTo>
                  <a:lnTo>
                    <a:pt x="254" y="282"/>
                  </a:lnTo>
                  <a:lnTo>
                    <a:pt x="257" y="286"/>
                  </a:lnTo>
                  <a:lnTo>
                    <a:pt x="261" y="288"/>
                  </a:lnTo>
                  <a:lnTo>
                    <a:pt x="266" y="289"/>
                  </a:lnTo>
                  <a:lnTo>
                    <a:pt x="270" y="289"/>
                  </a:lnTo>
                  <a:lnTo>
                    <a:pt x="276" y="289"/>
                  </a:lnTo>
                  <a:lnTo>
                    <a:pt x="280" y="288"/>
                  </a:lnTo>
                  <a:lnTo>
                    <a:pt x="284" y="286"/>
                  </a:lnTo>
                  <a:lnTo>
                    <a:pt x="288" y="282"/>
                  </a:lnTo>
                  <a:lnTo>
                    <a:pt x="291" y="278"/>
                  </a:lnTo>
                  <a:lnTo>
                    <a:pt x="294" y="274"/>
                  </a:lnTo>
                  <a:lnTo>
                    <a:pt x="295" y="270"/>
                  </a:lnTo>
                  <a:lnTo>
                    <a:pt x="295" y="265"/>
                  </a:lnTo>
                  <a:lnTo>
                    <a:pt x="295" y="260"/>
                  </a:lnTo>
                  <a:lnTo>
                    <a:pt x="294" y="256"/>
                  </a:lnTo>
                  <a:lnTo>
                    <a:pt x="291" y="253"/>
                  </a:lnTo>
                  <a:lnTo>
                    <a:pt x="288" y="248"/>
                  </a:lnTo>
                  <a:lnTo>
                    <a:pt x="8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69"/>
            <p:cNvSpPr>
              <a:spLocks/>
            </p:cNvSpPr>
            <p:nvPr/>
          </p:nvSpPr>
          <p:spPr bwMode="auto">
            <a:xfrm>
              <a:off x="504825" y="4387850"/>
              <a:ext cx="114300" cy="115888"/>
            </a:xfrm>
            <a:custGeom>
              <a:avLst/>
              <a:gdLst>
                <a:gd name="T0" fmla="*/ 261 w 290"/>
                <a:gd name="T1" fmla="*/ 92 h 291"/>
                <a:gd name="T2" fmla="*/ 252 w 290"/>
                <a:gd name="T3" fmla="*/ 95 h 291"/>
                <a:gd name="T4" fmla="*/ 247 w 290"/>
                <a:gd name="T5" fmla="*/ 102 h 291"/>
                <a:gd name="T6" fmla="*/ 242 w 290"/>
                <a:gd name="T7" fmla="*/ 111 h 291"/>
                <a:gd name="T8" fmla="*/ 242 w 290"/>
                <a:gd name="T9" fmla="*/ 209 h 291"/>
                <a:gd name="T10" fmla="*/ 38 w 290"/>
                <a:gd name="T11" fmla="*/ 5 h 291"/>
                <a:gd name="T12" fmla="*/ 29 w 290"/>
                <a:gd name="T13" fmla="*/ 1 h 291"/>
                <a:gd name="T14" fmla="*/ 20 w 290"/>
                <a:gd name="T15" fmla="*/ 1 h 291"/>
                <a:gd name="T16" fmla="*/ 11 w 290"/>
                <a:gd name="T17" fmla="*/ 5 h 291"/>
                <a:gd name="T18" fmla="*/ 5 w 290"/>
                <a:gd name="T19" fmla="*/ 11 h 291"/>
                <a:gd name="T20" fmla="*/ 0 w 290"/>
                <a:gd name="T21" fmla="*/ 20 h 291"/>
                <a:gd name="T22" fmla="*/ 0 w 290"/>
                <a:gd name="T23" fmla="*/ 30 h 291"/>
                <a:gd name="T24" fmla="*/ 5 w 290"/>
                <a:gd name="T25" fmla="*/ 39 h 291"/>
                <a:gd name="T26" fmla="*/ 206 w 290"/>
                <a:gd name="T27" fmla="*/ 240 h 291"/>
                <a:gd name="T28" fmla="*/ 110 w 290"/>
                <a:gd name="T29" fmla="*/ 241 h 291"/>
                <a:gd name="T30" fmla="*/ 102 w 290"/>
                <a:gd name="T31" fmla="*/ 244 h 291"/>
                <a:gd name="T32" fmla="*/ 95 w 290"/>
                <a:gd name="T33" fmla="*/ 251 h 291"/>
                <a:gd name="T34" fmla="*/ 91 w 290"/>
                <a:gd name="T35" fmla="*/ 259 h 291"/>
                <a:gd name="T36" fmla="*/ 91 w 290"/>
                <a:gd name="T37" fmla="*/ 269 h 291"/>
                <a:gd name="T38" fmla="*/ 95 w 290"/>
                <a:gd name="T39" fmla="*/ 277 h 291"/>
                <a:gd name="T40" fmla="*/ 102 w 290"/>
                <a:gd name="T41" fmla="*/ 284 h 291"/>
                <a:gd name="T42" fmla="*/ 110 w 290"/>
                <a:gd name="T43" fmla="*/ 287 h 291"/>
                <a:gd name="T44" fmla="*/ 257 w 290"/>
                <a:gd name="T45" fmla="*/ 289 h 291"/>
                <a:gd name="T46" fmla="*/ 267 w 290"/>
                <a:gd name="T47" fmla="*/ 291 h 291"/>
                <a:gd name="T48" fmla="*/ 275 w 290"/>
                <a:gd name="T49" fmla="*/ 289 h 291"/>
                <a:gd name="T50" fmla="*/ 283 w 290"/>
                <a:gd name="T51" fmla="*/ 283 h 291"/>
                <a:gd name="T52" fmla="*/ 289 w 290"/>
                <a:gd name="T53" fmla="*/ 275 h 291"/>
                <a:gd name="T54" fmla="*/ 290 w 290"/>
                <a:gd name="T55" fmla="*/ 265 h 291"/>
                <a:gd name="T56" fmla="*/ 290 w 290"/>
                <a:gd name="T57" fmla="*/ 264 h 291"/>
                <a:gd name="T58" fmla="*/ 290 w 290"/>
                <a:gd name="T59" fmla="*/ 111 h 291"/>
                <a:gd name="T60" fmla="*/ 286 w 290"/>
                <a:gd name="T61" fmla="*/ 102 h 291"/>
                <a:gd name="T62" fmla="*/ 280 w 290"/>
                <a:gd name="T63" fmla="*/ 95 h 291"/>
                <a:gd name="T64" fmla="*/ 271 w 290"/>
                <a:gd name="T65" fmla="*/ 9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291">
                  <a:moveTo>
                    <a:pt x="267" y="92"/>
                  </a:moveTo>
                  <a:lnTo>
                    <a:pt x="261" y="92"/>
                  </a:lnTo>
                  <a:lnTo>
                    <a:pt x="257" y="93"/>
                  </a:lnTo>
                  <a:lnTo>
                    <a:pt x="252" y="95"/>
                  </a:lnTo>
                  <a:lnTo>
                    <a:pt x="249" y="99"/>
                  </a:lnTo>
                  <a:lnTo>
                    <a:pt x="247" y="102"/>
                  </a:lnTo>
                  <a:lnTo>
                    <a:pt x="244" y="106"/>
                  </a:lnTo>
                  <a:lnTo>
                    <a:pt x="242" y="111"/>
                  </a:lnTo>
                  <a:lnTo>
                    <a:pt x="242" y="115"/>
                  </a:lnTo>
                  <a:lnTo>
                    <a:pt x="242" y="209"/>
                  </a:lnTo>
                  <a:lnTo>
                    <a:pt x="41" y="8"/>
                  </a:lnTo>
                  <a:lnTo>
                    <a:pt x="38" y="5"/>
                  </a:lnTo>
                  <a:lnTo>
                    <a:pt x="34" y="3"/>
                  </a:lnTo>
                  <a:lnTo>
                    <a:pt x="29" y="1"/>
                  </a:lnTo>
                  <a:lnTo>
                    <a:pt x="25" y="0"/>
                  </a:lnTo>
                  <a:lnTo>
                    <a:pt x="20" y="1"/>
                  </a:lnTo>
                  <a:lnTo>
                    <a:pt x="16" y="3"/>
                  </a:lnTo>
                  <a:lnTo>
                    <a:pt x="11" y="5"/>
                  </a:lnTo>
                  <a:lnTo>
                    <a:pt x="7" y="8"/>
                  </a:lnTo>
                  <a:lnTo>
                    <a:pt x="5" y="11"/>
                  </a:lnTo>
                  <a:lnTo>
                    <a:pt x="3" y="16"/>
                  </a:lnTo>
                  <a:lnTo>
                    <a:pt x="0" y="20"/>
                  </a:lnTo>
                  <a:lnTo>
                    <a:pt x="0" y="25"/>
                  </a:lnTo>
                  <a:lnTo>
                    <a:pt x="0" y="30"/>
                  </a:lnTo>
                  <a:lnTo>
                    <a:pt x="3" y="35"/>
                  </a:lnTo>
                  <a:lnTo>
                    <a:pt x="5" y="39"/>
                  </a:lnTo>
                  <a:lnTo>
                    <a:pt x="7" y="42"/>
                  </a:lnTo>
                  <a:lnTo>
                    <a:pt x="206" y="240"/>
                  </a:lnTo>
                  <a:lnTo>
                    <a:pt x="115" y="240"/>
                  </a:lnTo>
                  <a:lnTo>
                    <a:pt x="110" y="241"/>
                  </a:lnTo>
                  <a:lnTo>
                    <a:pt x="105" y="242"/>
                  </a:lnTo>
                  <a:lnTo>
                    <a:pt x="102" y="244"/>
                  </a:lnTo>
                  <a:lnTo>
                    <a:pt x="98" y="248"/>
                  </a:lnTo>
                  <a:lnTo>
                    <a:pt x="95" y="251"/>
                  </a:lnTo>
                  <a:lnTo>
                    <a:pt x="93" y="254"/>
                  </a:lnTo>
                  <a:lnTo>
                    <a:pt x="91" y="259"/>
                  </a:lnTo>
                  <a:lnTo>
                    <a:pt x="91" y="264"/>
                  </a:lnTo>
                  <a:lnTo>
                    <a:pt x="91" y="269"/>
                  </a:lnTo>
                  <a:lnTo>
                    <a:pt x="93" y="273"/>
                  </a:lnTo>
                  <a:lnTo>
                    <a:pt x="95" y="277"/>
                  </a:lnTo>
                  <a:lnTo>
                    <a:pt x="98" y="281"/>
                  </a:lnTo>
                  <a:lnTo>
                    <a:pt x="102" y="284"/>
                  </a:lnTo>
                  <a:lnTo>
                    <a:pt x="105" y="286"/>
                  </a:lnTo>
                  <a:lnTo>
                    <a:pt x="110" y="287"/>
                  </a:lnTo>
                  <a:lnTo>
                    <a:pt x="115" y="289"/>
                  </a:lnTo>
                  <a:lnTo>
                    <a:pt x="257" y="289"/>
                  </a:lnTo>
                  <a:lnTo>
                    <a:pt x="261" y="290"/>
                  </a:lnTo>
                  <a:lnTo>
                    <a:pt x="267" y="291"/>
                  </a:lnTo>
                  <a:lnTo>
                    <a:pt x="271" y="290"/>
                  </a:lnTo>
                  <a:lnTo>
                    <a:pt x="275" y="289"/>
                  </a:lnTo>
                  <a:lnTo>
                    <a:pt x="279" y="286"/>
                  </a:lnTo>
                  <a:lnTo>
                    <a:pt x="283" y="283"/>
                  </a:lnTo>
                  <a:lnTo>
                    <a:pt x="286" y="280"/>
                  </a:lnTo>
                  <a:lnTo>
                    <a:pt x="289" y="275"/>
                  </a:lnTo>
                  <a:lnTo>
                    <a:pt x="290" y="271"/>
                  </a:lnTo>
                  <a:lnTo>
                    <a:pt x="290" y="265"/>
                  </a:lnTo>
                  <a:lnTo>
                    <a:pt x="290" y="265"/>
                  </a:lnTo>
                  <a:lnTo>
                    <a:pt x="290" y="264"/>
                  </a:lnTo>
                  <a:lnTo>
                    <a:pt x="290" y="115"/>
                  </a:lnTo>
                  <a:lnTo>
                    <a:pt x="290" y="111"/>
                  </a:lnTo>
                  <a:lnTo>
                    <a:pt x="289" y="106"/>
                  </a:lnTo>
                  <a:lnTo>
                    <a:pt x="286" y="102"/>
                  </a:lnTo>
                  <a:lnTo>
                    <a:pt x="283" y="99"/>
                  </a:lnTo>
                  <a:lnTo>
                    <a:pt x="280" y="95"/>
                  </a:lnTo>
                  <a:lnTo>
                    <a:pt x="275" y="93"/>
                  </a:lnTo>
                  <a:lnTo>
                    <a:pt x="271" y="92"/>
                  </a:lnTo>
                  <a:lnTo>
                    <a:pt x="26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p:cNvPicPr>
            <a:picLocks noChangeAspect="1"/>
          </p:cNvPicPr>
          <p:nvPr/>
        </p:nvPicPr>
        <p:blipFill>
          <a:blip r:embed="rId20">
            <a:lum bright="70000" contrast="-70000"/>
          </a:blip>
          <a:stretch>
            <a:fillRect/>
          </a:stretch>
        </p:blipFill>
        <p:spPr>
          <a:xfrm>
            <a:off x="9075076" y="1865879"/>
            <a:ext cx="269204" cy="269204"/>
          </a:xfrm>
          <a:prstGeom prst="rect">
            <a:avLst/>
          </a:prstGeom>
        </p:spPr>
      </p:pic>
      <p:pic>
        <p:nvPicPr>
          <p:cNvPr id="8" name="Picture 7"/>
          <p:cNvPicPr>
            <a:picLocks noChangeAspect="1"/>
          </p:cNvPicPr>
          <p:nvPr/>
        </p:nvPicPr>
        <p:blipFill>
          <a:blip r:embed="rId21"/>
          <a:stretch>
            <a:fillRect/>
          </a:stretch>
        </p:blipFill>
        <p:spPr>
          <a:xfrm>
            <a:off x="9981661" y="4990517"/>
            <a:ext cx="287719" cy="282535"/>
          </a:xfrm>
          <a:prstGeom prst="rect">
            <a:avLst/>
          </a:prstGeom>
        </p:spPr>
      </p:pic>
    </p:spTree>
    <p:extLst>
      <p:ext uri="{BB962C8B-B14F-4D97-AF65-F5344CB8AC3E}">
        <p14:creationId xmlns:p14="http://schemas.microsoft.com/office/powerpoint/2010/main" val="19706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9428" y="4687916"/>
            <a:ext cx="3074259" cy="1006491"/>
            <a:chOff x="8615220" y="4726797"/>
            <a:chExt cx="3074259" cy="1006491"/>
          </a:xfrm>
        </p:grpSpPr>
        <p:sp>
          <p:nvSpPr>
            <p:cNvPr id="47" name="Rectangle 46"/>
            <p:cNvSpPr/>
            <p:nvPr/>
          </p:nvSpPr>
          <p:spPr>
            <a:xfrm>
              <a:off x="8615221" y="5102352"/>
              <a:ext cx="3074257" cy="630936"/>
            </a:xfrm>
            <a:prstGeom prst="rect">
              <a:avLst/>
            </a:prstGeom>
            <a:solidFill>
              <a:schemeClr val="bg1">
                <a:alpha val="56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1" name="Picture 30"/>
            <p:cNvPicPr>
              <a:picLocks noChangeAspect="1"/>
            </p:cNvPicPr>
            <p:nvPr/>
          </p:nvPicPr>
          <p:blipFill rotWithShape="1">
            <a:blip r:embed="rId3">
              <a:duotone>
                <a:prstClr val="black"/>
                <a:schemeClr val="tx2">
                  <a:tint val="45000"/>
                  <a:satMod val="400000"/>
                </a:schemeClr>
              </a:duotone>
            </a:blip>
            <a:srcRect l="1623" t="44035" r="1830" b="7095"/>
            <a:stretch/>
          </p:blipFill>
          <p:spPr>
            <a:xfrm>
              <a:off x="8615220" y="5197385"/>
              <a:ext cx="2988062" cy="438249"/>
            </a:xfrm>
            <a:prstGeom prst="rect">
              <a:avLst/>
            </a:prstGeom>
          </p:spPr>
        </p:pic>
        <p:sp>
          <p:nvSpPr>
            <p:cNvPr id="49" name="Rectangle 48"/>
            <p:cNvSpPr/>
            <p:nvPr/>
          </p:nvSpPr>
          <p:spPr>
            <a:xfrm>
              <a:off x="8615222" y="4726797"/>
              <a:ext cx="3074257" cy="381115"/>
            </a:xfrm>
            <a:prstGeom prst="rect">
              <a:avLst/>
            </a:prstGeom>
            <a:gradFill>
              <a:gsLst>
                <a:gs pos="37000">
                  <a:srgbClr val="81BC15"/>
                </a:gs>
                <a:gs pos="100000">
                  <a:srgbClr val="0F83C2"/>
                </a:gs>
              </a:gsLst>
              <a:lin ang="4800000" scaled="0"/>
            </a:gra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IDE Plugins</a:t>
              </a:r>
            </a:p>
          </p:txBody>
        </p:sp>
      </p:grpSp>
      <p:grpSp>
        <p:nvGrpSpPr>
          <p:cNvPr id="18" name="Group 17">
            <a:extLst>
              <a:ext uri="{FF2B5EF4-FFF2-40B4-BE49-F238E27FC236}">
                <a16:creationId xmlns:a16="http://schemas.microsoft.com/office/drawing/2014/main" id="{EA675212-5C31-41D2-B42A-ED68B65743F7}"/>
              </a:ext>
            </a:extLst>
          </p:cNvPr>
          <p:cNvGrpSpPr/>
          <p:nvPr/>
        </p:nvGrpSpPr>
        <p:grpSpPr>
          <a:xfrm>
            <a:off x="4571642" y="4687916"/>
            <a:ext cx="3074257" cy="1025186"/>
            <a:chOff x="5223664" y="3752257"/>
            <a:chExt cx="3074257" cy="1048846"/>
          </a:xfrm>
        </p:grpSpPr>
        <p:sp>
          <p:nvSpPr>
            <p:cNvPr id="102" name="Rectangle 101">
              <a:extLst>
                <a:ext uri="{FF2B5EF4-FFF2-40B4-BE49-F238E27FC236}">
                  <a16:creationId xmlns:a16="http://schemas.microsoft.com/office/drawing/2014/main" id="{7C0EB1AF-04B5-4634-B228-0D3029878EAC}"/>
                </a:ext>
              </a:extLst>
            </p:cNvPr>
            <p:cNvSpPr/>
            <p:nvPr/>
          </p:nvSpPr>
          <p:spPr>
            <a:xfrm>
              <a:off x="5223664" y="4140854"/>
              <a:ext cx="3074257" cy="660249"/>
            </a:xfrm>
            <a:prstGeom prst="rect">
              <a:avLst/>
            </a:prstGeom>
            <a:solidFill>
              <a:schemeClr val="bg1">
                <a:alpha val="56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4" name="Rectangle 103">
              <a:extLst>
                <a:ext uri="{FF2B5EF4-FFF2-40B4-BE49-F238E27FC236}">
                  <a16:creationId xmlns:a16="http://schemas.microsoft.com/office/drawing/2014/main" id="{EF6DA235-234E-45CB-A5F7-D189139616D5}"/>
                </a:ext>
              </a:extLst>
            </p:cNvPr>
            <p:cNvSpPr/>
            <p:nvPr/>
          </p:nvSpPr>
          <p:spPr>
            <a:xfrm>
              <a:off x="5223664" y="3752257"/>
              <a:ext cx="3074257" cy="381115"/>
            </a:xfrm>
            <a:prstGeom prst="rect">
              <a:avLst/>
            </a:prstGeom>
            <a:gradFill>
              <a:gsLst>
                <a:gs pos="37000">
                  <a:srgbClr val="81BC15"/>
                </a:gs>
                <a:gs pos="100000">
                  <a:srgbClr val="0F83C2"/>
                </a:gs>
              </a:gsLst>
              <a:lin ang="4800000" scaled="0"/>
            </a:gra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Quality Visibility:</a:t>
              </a:r>
              <a:br>
                <a:rPr kumimoji="0" lang="en-US" sz="1400" b="1"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br>
              <a:r>
                <a:rPr kumimoji="0" lang="en-US" sz="1400" b="1"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One Pane of Glass</a:t>
              </a:r>
            </a:p>
          </p:txBody>
        </p:sp>
      </p:grpSp>
      <p:pic>
        <p:nvPicPr>
          <p:cNvPr id="64" name="Picture 6" descr="Image result for splunk icon">
            <a:extLst>
              <a:ext uri="{FF2B5EF4-FFF2-40B4-BE49-F238E27FC236}">
                <a16:creationId xmlns:a16="http://schemas.microsoft.com/office/drawing/2014/main" id="{8D3644F4-FB08-4031-B266-AF03085AAF4F}"/>
              </a:ext>
            </a:extLst>
          </p:cNvPr>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672876" y="5212096"/>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jira logo transparent">
            <a:extLst>
              <a:ext uri="{FF2B5EF4-FFF2-40B4-BE49-F238E27FC236}">
                <a16:creationId xmlns:a16="http://schemas.microsoft.com/office/drawing/2014/main" id="{62CB6722-5837-4F36-B02B-5B317F63F1EB}"/>
              </a:ext>
            </a:extLst>
          </p:cNvPr>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325634" y="5212096"/>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lack  logo transparent">
            <a:extLst>
              <a:ext uri="{FF2B5EF4-FFF2-40B4-BE49-F238E27FC236}">
                <a16:creationId xmlns:a16="http://schemas.microsoft.com/office/drawing/2014/main" id="{B845E262-B4B6-4627-AF6A-817171C7DE96}"/>
              </a:ext>
            </a:extLst>
          </p:cNvPr>
          <p:cNvPicPr>
            <a:picLocks noChangeAspect="1" noChangeArrowheads="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045963" y="5219328"/>
            <a:ext cx="365760" cy="36576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64B023B-8BAE-AE40-9E46-95F8EF955FB3}"/>
              </a:ext>
            </a:extLst>
          </p:cNvPr>
          <p:cNvGrpSpPr/>
          <p:nvPr/>
        </p:nvGrpSpPr>
        <p:grpSpPr>
          <a:xfrm>
            <a:off x="-28258" y="1887938"/>
            <a:ext cx="12220258" cy="3639424"/>
            <a:chOff x="-18983" y="1775646"/>
            <a:chExt cx="12761788" cy="3639424"/>
          </a:xfrm>
        </p:grpSpPr>
        <p:sp>
          <p:nvSpPr>
            <p:cNvPr id="63" name="Rectangle 62">
              <a:extLst>
                <a:ext uri="{FF2B5EF4-FFF2-40B4-BE49-F238E27FC236}">
                  <a16:creationId xmlns:a16="http://schemas.microsoft.com/office/drawing/2014/main" id="{B3B3B3E9-30EB-3B40-9864-B47978AC1A5A}"/>
                </a:ext>
              </a:extLst>
            </p:cNvPr>
            <p:cNvSpPr/>
            <p:nvPr/>
          </p:nvSpPr>
          <p:spPr>
            <a:xfrm>
              <a:off x="-18983" y="1798295"/>
              <a:ext cx="4216969" cy="3616775"/>
            </a:xfrm>
            <a:prstGeom prst="rect">
              <a:avLst/>
            </a:prstGeom>
            <a:gradFill>
              <a:gsLst>
                <a:gs pos="0">
                  <a:schemeClr val="bg2"/>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98AE8B7D-556F-C84F-9C76-27826104E59F}"/>
                </a:ext>
              </a:extLst>
            </p:cNvPr>
            <p:cNvSpPr/>
            <p:nvPr/>
          </p:nvSpPr>
          <p:spPr>
            <a:xfrm>
              <a:off x="4237167" y="1775646"/>
              <a:ext cx="4216969" cy="3616775"/>
            </a:xfrm>
            <a:prstGeom prst="rect">
              <a:avLst/>
            </a:prstGeom>
            <a:gradFill>
              <a:gsLst>
                <a:gs pos="0">
                  <a:schemeClr val="bg2"/>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49727C65-EF21-5D42-BE74-3E2FDF5B2032}"/>
                </a:ext>
              </a:extLst>
            </p:cNvPr>
            <p:cNvSpPr/>
            <p:nvPr/>
          </p:nvSpPr>
          <p:spPr>
            <a:xfrm>
              <a:off x="8525836" y="1798295"/>
              <a:ext cx="4216969" cy="3616775"/>
            </a:xfrm>
            <a:prstGeom prst="rect">
              <a:avLst/>
            </a:prstGeom>
            <a:gradFill>
              <a:gsLst>
                <a:gs pos="0">
                  <a:schemeClr val="bg2"/>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1" name="Rectangle 60">
            <a:extLst>
              <a:ext uri="{FF2B5EF4-FFF2-40B4-BE49-F238E27FC236}">
                <a16:creationId xmlns:a16="http://schemas.microsoft.com/office/drawing/2014/main" id="{DE17E03F-D30E-2A48-ABA8-36029B38322F}"/>
              </a:ext>
            </a:extLst>
          </p:cNvPr>
          <p:cNvSpPr/>
          <p:nvPr/>
        </p:nvSpPr>
        <p:spPr>
          <a:xfrm>
            <a:off x="21398" y="1218336"/>
            <a:ext cx="12192001" cy="546173"/>
          </a:xfrm>
          <a:prstGeom prst="rect">
            <a:avLst/>
          </a:prstGeom>
          <a:gradFill>
            <a:gsLst>
              <a:gs pos="0">
                <a:schemeClr val="accent4"/>
              </a:gs>
              <a:gs pos="100000">
                <a:schemeClr val="accent1"/>
              </a:gs>
            </a:gsLst>
            <a:lin ang="0" scaled="0"/>
          </a:gra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200" y="58738"/>
            <a:ext cx="10250786" cy="793750"/>
          </a:xfrm>
        </p:spPr>
        <p:txBody>
          <a:bodyPr/>
          <a:lstStyle/>
          <a:p>
            <a:r>
              <a:rPr lang="en-US" sz="2800" dirty="0">
                <a:latin typeface="Source Sans Pro"/>
                <a:cs typeface="Arial" panose="020B0604020202020204" pitchFamily="34" charset="0"/>
              </a:rPr>
              <a:t>DevOps Bridge:  Increasing Toolchain Efficiency</a:t>
            </a:r>
          </a:p>
        </p:txBody>
      </p:sp>
      <p:sp>
        <p:nvSpPr>
          <p:cNvPr id="6" name="AutoShape 6" descr="Image result for ca lis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9" name="AutoShape 8" descr="Image result for ca lisa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a:ea typeface="+mn-ea"/>
              <a:cs typeface="+mn-cs"/>
            </a:endParaRPr>
          </a:p>
        </p:txBody>
      </p:sp>
      <p:sp>
        <p:nvSpPr>
          <p:cNvPr id="36" name="TextBox 35"/>
          <p:cNvSpPr txBox="1"/>
          <p:nvPr/>
        </p:nvSpPr>
        <p:spPr>
          <a:xfrm>
            <a:off x="21398" y="1223607"/>
            <a:ext cx="43258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Bring the test lab into </a:t>
            </a:r>
            <a:br>
              <a:rPr kumimoji="0" lang="en-US" sz="1600" b="1"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br>
            <a:r>
              <a:rPr kumimoji="0" lang="en-US" sz="1600" b="1"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the Dev Environment</a:t>
            </a:r>
          </a:p>
        </p:txBody>
      </p:sp>
      <p:grpSp>
        <p:nvGrpSpPr>
          <p:cNvPr id="5" name="Group 4">
            <a:extLst>
              <a:ext uri="{FF2B5EF4-FFF2-40B4-BE49-F238E27FC236}">
                <a16:creationId xmlns:a16="http://schemas.microsoft.com/office/drawing/2014/main" id="{3D92ED1F-7AC1-41C7-9A6C-1E23215BC109}"/>
              </a:ext>
            </a:extLst>
          </p:cNvPr>
          <p:cNvGrpSpPr/>
          <p:nvPr/>
        </p:nvGrpSpPr>
        <p:grpSpPr>
          <a:xfrm>
            <a:off x="280068" y="2168589"/>
            <a:ext cx="3483613" cy="1565079"/>
            <a:chOff x="548640" y="1619043"/>
            <a:chExt cx="7359923" cy="4378824"/>
          </a:xfrm>
        </p:grpSpPr>
        <p:sp>
          <p:nvSpPr>
            <p:cNvPr id="56" name="Oval 55"/>
            <p:cNvSpPr/>
            <p:nvPr/>
          </p:nvSpPr>
          <p:spPr>
            <a:xfrm>
              <a:off x="1246769" y="5697613"/>
              <a:ext cx="5872224" cy="300254"/>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7" name="Rectangle 26"/>
            <p:cNvSpPr/>
            <p:nvPr/>
          </p:nvSpPr>
          <p:spPr>
            <a:xfrm>
              <a:off x="548640" y="1619043"/>
              <a:ext cx="7359923" cy="4288536"/>
            </a:xfrm>
            <a:prstGeom prst="rect">
              <a:avLst/>
            </a:prstGeom>
            <a:solidFill>
              <a:schemeClr val="bg1"/>
            </a:solidFill>
            <a:ln>
              <a:solidFill>
                <a:srgbClr val="81BC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Source Sans Pro"/>
                <a:ea typeface="+mn-ea"/>
                <a:cs typeface="+mn-cs"/>
              </a:endParaRPr>
            </a:p>
          </p:txBody>
        </p:sp>
        <p:pic>
          <p:nvPicPr>
            <p:cNvPr id="38" name="Picture 37"/>
            <p:cNvPicPr>
              <a:picLocks noChangeAspect="1"/>
            </p:cNvPicPr>
            <p:nvPr/>
          </p:nvPicPr>
          <p:blipFill rotWithShape="1">
            <a:blip r:embed="rId7"/>
            <a:srcRect r="894" b="1180"/>
            <a:stretch/>
          </p:blipFill>
          <p:spPr>
            <a:xfrm>
              <a:off x="672211" y="1741794"/>
              <a:ext cx="7104761" cy="4041137"/>
            </a:xfrm>
            <a:prstGeom prst="rect">
              <a:avLst/>
            </a:prstGeom>
            <a:ln>
              <a:solidFill>
                <a:schemeClr val="bg1"/>
              </a:solidFill>
            </a:ln>
          </p:spPr>
        </p:pic>
        <p:sp>
          <p:nvSpPr>
            <p:cNvPr id="28" name="Rectangle 27"/>
            <p:cNvSpPr/>
            <p:nvPr/>
          </p:nvSpPr>
          <p:spPr>
            <a:xfrm>
              <a:off x="618368" y="1741793"/>
              <a:ext cx="3834759" cy="4041137"/>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9" name="Rectangle 28"/>
            <p:cNvSpPr/>
            <p:nvPr/>
          </p:nvSpPr>
          <p:spPr>
            <a:xfrm>
              <a:off x="4453127" y="1741793"/>
              <a:ext cx="3323845" cy="4041137"/>
            </a:xfrm>
            <a:prstGeom prst="rect">
              <a:avLst/>
            </a:prstGeom>
            <a:noFill/>
            <a:ln w="57150">
              <a:gradFill>
                <a:gsLst>
                  <a:gs pos="0">
                    <a:schemeClr val="accent1"/>
                  </a:gs>
                  <a:gs pos="100000">
                    <a:schemeClr val="accent3"/>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Source Sans Pro"/>
                <a:ea typeface="+mn-ea"/>
                <a:cs typeface="+mn-cs"/>
              </a:endParaRPr>
            </a:p>
          </p:txBody>
        </p:sp>
      </p:grpSp>
      <p:sp>
        <p:nvSpPr>
          <p:cNvPr id="24" name="Date Placeholder 3"/>
          <p:cNvSpPr>
            <a:spLocks noGrp="1"/>
          </p:cNvSpPr>
          <p:nvPr>
            <p:ph type="dt" sz="half" idx="10"/>
          </p:nvPr>
        </p:nvSpPr>
        <p:spPr>
          <a:xfrm>
            <a:off x="838200" y="6640513"/>
            <a:ext cx="2743200" cy="284162"/>
          </a:xfrm>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54C73694-E4C1-EF49-B7E6-4C7EB835D076}" type="datetime1">
              <a:rPr kumimoji="0" lang="en-US" sz="900" b="0" i="0" u="none" strike="noStrike" kern="1200" cap="none" spc="0" normalizeH="0" baseline="0" noProof="0" smtClean="0">
                <a:ln>
                  <a:noFill/>
                </a:ln>
                <a:solidFill>
                  <a:prstClr val="white"/>
                </a:solidFill>
                <a:effectLst/>
                <a:uLnTx/>
                <a:uFillTx/>
                <a:latin typeface="Source Sans Pro"/>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9/25/18</a:t>
            </a:fld>
            <a:endParaRPr kumimoji="0" lang="en-US" sz="900" b="0" i="0" u="none" strike="noStrike" kern="1200" cap="none" spc="0" normalizeH="0" baseline="0" noProof="0">
              <a:ln>
                <a:noFill/>
              </a:ln>
              <a:solidFill>
                <a:prstClr val="white"/>
              </a:solidFill>
              <a:effectLst/>
              <a:uLnTx/>
              <a:uFillTx/>
              <a:latin typeface="Source Sans Pro"/>
              <a:ea typeface="+mn-ea"/>
              <a:cs typeface="+mn-cs"/>
            </a:endParaRPr>
          </a:p>
        </p:txBody>
      </p:sp>
      <p:sp>
        <p:nvSpPr>
          <p:cNvPr id="25" name="Slide Number Placeholder 4"/>
          <p:cNvSpPr>
            <a:spLocks noGrp="1"/>
          </p:cNvSpPr>
          <p:nvPr>
            <p:ph type="sldNum" sz="quarter" idx="11"/>
          </p:nvPr>
        </p:nvSpPr>
        <p:spPr>
          <a:xfrm>
            <a:off x="8610600" y="6651625"/>
            <a:ext cx="2743200" cy="249238"/>
          </a:xfrm>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17C96633-A574-4B49-B2BF-240845221068}" type="slidenum">
              <a:rPr kumimoji="0" lang="en-US" sz="900" b="0" i="0" u="none" strike="noStrike" kern="1200" cap="none" spc="0" normalizeH="0" baseline="0" noProof="0" smtClean="0">
                <a:ln>
                  <a:noFill/>
                </a:ln>
                <a:solidFill>
                  <a:prstClr val="white"/>
                </a:solidFill>
                <a:effectLst/>
                <a:uLnTx/>
                <a:uFillTx/>
                <a:latin typeface="Source Sans Pro"/>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Footer Placeholder 5"/>
          <p:cNvSpPr>
            <a:spLocks noGrp="1"/>
          </p:cNvSpPr>
          <p:nvPr>
            <p:ph type="ftr" sz="quarter" idx="12"/>
          </p:nvPr>
        </p:nvSpPr>
        <p:spPr>
          <a:xfrm>
            <a:off x="4038600" y="6643688"/>
            <a:ext cx="4114800" cy="284162"/>
          </a:xfrm>
        </p:spPr>
        <p:txBody>
          <a:bodyPr/>
          <a:lstStyle/>
          <a:p>
            <a:pPr marL="0" marR="0" lvl="0" indent="0" algn="ctr" defTabSz="584200" rtl="0" eaLnBrk="1" fontAlgn="auto" latinLnBrk="1"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Source Sans Pro"/>
                <a:sym typeface="Sosa Regular"/>
              </a:rPr>
              <a:t>© 2017, Perfecto Mobile Ltd.  All Rights Reserved.  </a:t>
            </a:r>
          </a:p>
        </p:txBody>
      </p:sp>
      <p:sp>
        <p:nvSpPr>
          <p:cNvPr id="55" name="TextBox 54">
            <a:extLst>
              <a:ext uri="{FF2B5EF4-FFF2-40B4-BE49-F238E27FC236}">
                <a16:creationId xmlns:a16="http://schemas.microsoft.com/office/drawing/2014/main" id="{84318303-9025-46A4-ABC9-BF9A8BA052C5}"/>
              </a:ext>
            </a:extLst>
          </p:cNvPr>
          <p:cNvSpPr txBox="1"/>
          <p:nvPr/>
        </p:nvSpPr>
        <p:spPr>
          <a:xfrm>
            <a:off x="3733139" y="1361761"/>
            <a:ext cx="446990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Bi-Directional Test Results API</a:t>
            </a:r>
          </a:p>
        </p:txBody>
      </p:sp>
      <p:sp>
        <p:nvSpPr>
          <p:cNvPr id="60" name="TextBox 59">
            <a:extLst>
              <a:ext uri="{FF2B5EF4-FFF2-40B4-BE49-F238E27FC236}">
                <a16:creationId xmlns:a16="http://schemas.microsoft.com/office/drawing/2014/main" id="{C22F376F-A909-47B8-94ED-DFE28C0091FF}"/>
              </a:ext>
            </a:extLst>
          </p:cNvPr>
          <p:cNvSpPr txBox="1"/>
          <p:nvPr/>
        </p:nvSpPr>
        <p:spPr>
          <a:xfrm>
            <a:off x="7890762" y="1361761"/>
            <a:ext cx="440816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Integrated into your DevOps pipeline</a:t>
            </a:r>
          </a:p>
        </p:txBody>
      </p:sp>
      <p:pic>
        <p:nvPicPr>
          <p:cNvPr id="4116" name="Picture 20" descr="Related image">
            <a:extLst>
              <a:ext uri="{FF2B5EF4-FFF2-40B4-BE49-F238E27FC236}">
                <a16:creationId xmlns:a16="http://schemas.microsoft.com/office/drawing/2014/main" id="{DA67C327-5E6B-4677-860E-8581F9F45890}"/>
              </a:ext>
            </a:extLst>
          </p:cNvPr>
          <p:cNvPicPr>
            <a:picLocks noChangeAspect="1" noChangeArrowheads="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036894" y="5212096"/>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0" name="Left Arrow 2">
            <a:extLst>
              <a:ext uri="{FF2B5EF4-FFF2-40B4-BE49-F238E27FC236}">
                <a16:creationId xmlns:a16="http://schemas.microsoft.com/office/drawing/2014/main" id="{B3F0D8AA-3A09-4690-AFD3-B4B5345BF7E9}"/>
              </a:ext>
            </a:extLst>
          </p:cNvPr>
          <p:cNvSpPr/>
          <p:nvPr/>
        </p:nvSpPr>
        <p:spPr>
          <a:xfrm rot="16200000" flipH="1">
            <a:off x="4919289" y="2778712"/>
            <a:ext cx="816040" cy="426873"/>
          </a:xfrm>
          <a:prstGeom prst="leftArrow">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Source Sans Pro"/>
              <a:ea typeface="+mn-ea"/>
              <a:cs typeface="+mn-cs"/>
            </a:endParaRPr>
          </a:p>
        </p:txBody>
      </p:sp>
      <p:sp>
        <p:nvSpPr>
          <p:cNvPr id="33" name="Left Arrow 2">
            <a:extLst>
              <a:ext uri="{FF2B5EF4-FFF2-40B4-BE49-F238E27FC236}">
                <a16:creationId xmlns:a16="http://schemas.microsoft.com/office/drawing/2014/main" id="{1C7A0240-882A-4E26-A8A1-57E0EDBA8066}"/>
              </a:ext>
            </a:extLst>
          </p:cNvPr>
          <p:cNvSpPr/>
          <p:nvPr/>
        </p:nvSpPr>
        <p:spPr>
          <a:xfrm rot="5400000" flipH="1">
            <a:off x="6314346" y="2863467"/>
            <a:ext cx="816040" cy="426873"/>
          </a:xfrm>
          <a:prstGeom prst="leftArrow">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Source Sans Pro"/>
              <a:ea typeface="+mn-ea"/>
              <a:cs typeface="+mn-cs"/>
            </a:endParaRPr>
          </a:p>
        </p:txBody>
      </p:sp>
      <p:sp>
        <p:nvSpPr>
          <p:cNvPr id="7" name="Rectangle 6">
            <a:extLst>
              <a:ext uri="{FF2B5EF4-FFF2-40B4-BE49-F238E27FC236}">
                <a16:creationId xmlns:a16="http://schemas.microsoft.com/office/drawing/2014/main" id="{E7257CDB-FD2F-4860-BB95-400B5264479B}"/>
              </a:ext>
            </a:extLst>
          </p:cNvPr>
          <p:cNvSpPr/>
          <p:nvPr/>
        </p:nvSpPr>
        <p:spPr>
          <a:xfrm rot="5400000">
            <a:off x="6492238" y="2908605"/>
            <a:ext cx="492443"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ource Sans Pro"/>
                <a:ea typeface="+mn-ea"/>
                <a:cs typeface="+mn-cs"/>
              </a:rPr>
              <a:t>Out</a:t>
            </a:r>
          </a:p>
        </p:txBody>
      </p:sp>
      <p:sp>
        <p:nvSpPr>
          <p:cNvPr id="35" name="Rectangle 34">
            <a:extLst>
              <a:ext uri="{FF2B5EF4-FFF2-40B4-BE49-F238E27FC236}">
                <a16:creationId xmlns:a16="http://schemas.microsoft.com/office/drawing/2014/main" id="{764188C3-831D-4B1F-A237-A34837D327FE}"/>
              </a:ext>
            </a:extLst>
          </p:cNvPr>
          <p:cNvSpPr/>
          <p:nvPr/>
        </p:nvSpPr>
        <p:spPr>
          <a:xfrm rot="16200000" flipH="1">
            <a:off x="5155627" y="2904582"/>
            <a:ext cx="34336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ource Sans Pro"/>
                <a:ea typeface="+mn-ea"/>
                <a:cs typeface="+mn-cs"/>
              </a:rPr>
              <a:t>In</a:t>
            </a:r>
          </a:p>
        </p:txBody>
      </p:sp>
      <p:pic>
        <p:nvPicPr>
          <p:cNvPr id="4118" name="Picture 22" descr="Related image">
            <a:extLst>
              <a:ext uri="{FF2B5EF4-FFF2-40B4-BE49-F238E27FC236}">
                <a16:creationId xmlns:a16="http://schemas.microsoft.com/office/drawing/2014/main" id="{7A91F727-AF30-409C-8D78-C43609B8B0B9}"/>
              </a:ext>
            </a:extLst>
          </p:cNvPr>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colorTemperature colorTemp="2324"/>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36005" y="2229503"/>
            <a:ext cx="575605" cy="2518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3858B59-3CE1-4A47-BBF1-D3466B1827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54937" y="2604314"/>
            <a:ext cx="939800" cy="939800"/>
          </a:xfrm>
          <a:prstGeom prst="rect">
            <a:avLst/>
          </a:prstGeom>
        </p:spPr>
      </p:pic>
      <p:sp>
        <p:nvSpPr>
          <p:cNvPr id="11" name="TextBox 10">
            <a:extLst>
              <a:ext uri="{FF2B5EF4-FFF2-40B4-BE49-F238E27FC236}">
                <a16:creationId xmlns:a16="http://schemas.microsoft.com/office/drawing/2014/main" id="{B2428EE8-978C-3E42-AA50-66945ACF29A8}"/>
              </a:ext>
            </a:extLst>
          </p:cNvPr>
          <p:cNvSpPr txBox="1"/>
          <p:nvPr/>
        </p:nvSpPr>
        <p:spPr>
          <a:xfrm>
            <a:off x="5092574" y="3567591"/>
            <a:ext cx="18916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Rest API</a:t>
            </a:r>
          </a:p>
        </p:txBody>
      </p:sp>
      <p:grpSp>
        <p:nvGrpSpPr>
          <p:cNvPr id="108" name="Group 107">
            <a:extLst>
              <a:ext uri="{FF2B5EF4-FFF2-40B4-BE49-F238E27FC236}">
                <a16:creationId xmlns:a16="http://schemas.microsoft.com/office/drawing/2014/main" id="{48DBBD1A-8A28-47B1-83D2-D4B597C094D6}"/>
              </a:ext>
            </a:extLst>
          </p:cNvPr>
          <p:cNvGrpSpPr/>
          <p:nvPr/>
        </p:nvGrpSpPr>
        <p:grpSpPr>
          <a:xfrm>
            <a:off x="8292716" y="4687916"/>
            <a:ext cx="3399856" cy="1006491"/>
            <a:chOff x="8615221" y="4726797"/>
            <a:chExt cx="3074258" cy="1006491"/>
          </a:xfrm>
        </p:grpSpPr>
        <p:sp>
          <p:nvSpPr>
            <p:cNvPr id="109" name="Rectangle 108">
              <a:extLst>
                <a:ext uri="{FF2B5EF4-FFF2-40B4-BE49-F238E27FC236}">
                  <a16:creationId xmlns:a16="http://schemas.microsoft.com/office/drawing/2014/main" id="{703A53E7-849F-4447-BF56-775B8C1F8935}"/>
                </a:ext>
              </a:extLst>
            </p:cNvPr>
            <p:cNvSpPr/>
            <p:nvPr/>
          </p:nvSpPr>
          <p:spPr>
            <a:xfrm>
              <a:off x="8615221" y="5102352"/>
              <a:ext cx="3074257" cy="630936"/>
            </a:xfrm>
            <a:prstGeom prst="rect">
              <a:avLst/>
            </a:prstGeom>
            <a:solidFill>
              <a:schemeClr val="bg1">
                <a:alpha val="56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11" name="Rectangle 110">
              <a:extLst>
                <a:ext uri="{FF2B5EF4-FFF2-40B4-BE49-F238E27FC236}">
                  <a16:creationId xmlns:a16="http://schemas.microsoft.com/office/drawing/2014/main" id="{33522D56-D922-43A9-BE54-1FCFB5633DC6}"/>
                </a:ext>
              </a:extLst>
            </p:cNvPr>
            <p:cNvSpPr/>
            <p:nvPr/>
          </p:nvSpPr>
          <p:spPr>
            <a:xfrm>
              <a:off x="8615222" y="4726797"/>
              <a:ext cx="3074257" cy="381115"/>
            </a:xfrm>
            <a:prstGeom prst="rect">
              <a:avLst/>
            </a:prstGeom>
            <a:gradFill>
              <a:gsLst>
                <a:gs pos="37000">
                  <a:srgbClr val="81BC15"/>
                </a:gs>
                <a:gs pos="100000">
                  <a:srgbClr val="0F83C2"/>
                </a:gs>
              </a:gsLst>
              <a:lin ang="4800000" scaled="0"/>
            </a:gra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One Quality Platform – Fully Integrated</a:t>
              </a:r>
            </a:p>
          </p:txBody>
        </p:sp>
      </p:grpSp>
      <p:pic>
        <p:nvPicPr>
          <p:cNvPr id="112" name="Picture 14" descr="Image result for bamboo dev logo">
            <a:extLst>
              <a:ext uri="{FF2B5EF4-FFF2-40B4-BE49-F238E27FC236}">
                <a16:creationId xmlns:a16="http://schemas.microsoft.com/office/drawing/2014/main" id="{6D12118C-EB8B-44B3-8E93-BC607CDB86F6}"/>
              </a:ext>
            </a:extLst>
          </p:cNvPr>
          <p:cNvPicPr>
            <a:picLocks noChangeAspect="1" noChangeArrowheads="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2929" y="5191162"/>
            <a:ext cx="349134" cy="36576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0" descr="Image result for teamcity logo">
            <a:extLst>
              <a:ext uri="{FF2B5EF4-FFF2-40B4-BE49-F238E27FC236}">
                <a16:creationId xmlns:a16="http://schemas.microsoft.com/office/drawing/2014/main" id="{53465DBF-0F20-4AC0-A18C-828776C39847}"/>
              </a:ext>
            </a:extLst>
          </p:cNvPr>
          <p:cNvPicPr>
            <a:picLocks noChangeAspect="1" noChangeArrowheads="1"/>
          </p:cNvPicPr>
          <p:nvPr/>
        </p:nvPicPr>
        <p:blipFill rotWithShape="1">
          <a:blip r:embed="rId13">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r="49930"/>
          <a:stretch/>
        </p:blipFill>
        <p:spPr bwMode="auto">
          <a:xfrm>
            <a:off x="9830530" y="5191162"/>
            <a:ext cx="366267" cy="36576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Image result for splunk icon">
            <a:extLst>
              <a:ext uri="{FF2B5EF4-FFF2-40B4-BE49-F238E27FC236}">
                <a16:creationId xmlns:a16="http://schemas.microsoft.com/office/drawing/2014/main" id="{466850FE-B78A-449E-9B57-032E4353BCB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38195" y="5191162"/>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8" descr="Image result for jenkins icon">
            <a:extLst>
              <a:ext uri="{FF2B5EF4-FFF2-40B4-BE49-F238E27FC236}">
                <a16:creationId xmlns:a16="http://schemas.microsoft.com/office/drawing/2014/main" id="{56EDCB21-1824-45C8-BC2F-067BDAC433B5}"/>
              </a:ext>
            </a:extLst>
          </p:cNvPr>
          <p:cNvPicPr>
            <a:picLocks noChangeAspect="1" noChangeArrowheads="1"/>
          </p:cNvPicPr>
          <p:nvPr/>
        </p:nvPicPr>
        <p:blipFill>
          <a:blip r:embed="rId1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5242" y="5191162"/>
            <a:ext cx="264320" cy="3657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DB41012B-6D16-44F3-887F-14D6872E8F46}"/>
              </a:ext>
            </a:extLst>
          </p:cNvPr>
          <p:cNvGrpSpPr/>
          <p:nvPr/>
        </p:nvGrpSpPr>
        <p:grpSpPr>
          <a:xfrm>
            <a:off x="809976" y="3699316"/>
            <a:ext cx="2518726" cy="707886"/>
            <a:chOff x="885907" y="3811704"/>
            <a:chExt cx="2518726" cy="707886"/>
          </a:xfrm>
        </p:grpSpPr>
        <p:sp>
          <p:nvSpPr>
            <p:cNvPr id="8" name="TextBox 7">
              <a:extLst>
                <a:ext uri="{FF2B5EF4-FFF2-40B4-BE49-F238E27FC236}">
                  <a16:creationId xmlns:a16="http://schemas.microsoft.com/office/drawing/2014/main" id="{DB71E305-F1F7-475F-854A-6095740E03AF}"/>
                </a:ext>
              </a:extLst>
            </p:cNvPr>
            <p:cNvSpPr txBox="1"/>
            <p:nvPr/>
          </p:nvSpPr>
          <p:spPr>
            <a:xfrm>
              <a:off x="885907" y="3811704"/>
              <a:ext cx="43954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2BC41">
                      <a:lumMod val="75000"/>
                    </a:srgbClr>
                  </a:solidFill>
                  <a:effectLst/>
                  <a:uLnTx/>
                  <a:uFillTx/>
                  <a:latin typeface="Calibri" panose="020F0502020204030204"/>
                  <a:ea typeface="+mn-ea"/>
                  <a:cs typeface="+mn-cs"/>
                </a:rPr>
                <a:t>+</a:t>
              </a:r>
            </a:p>
          </p:txBody>
        </p:sp>
        <p:sp>
          <p:nvSpPr>
            <p:cNvPr id="12" name="TextBox 11">
              <a:extLst>
                <a:ext uri="{FF2B5EF4-FFF2-40B4-BE49-F238E27FC236}">
                  <a16:creationId xmlns:a16="http://schemas.microsoft.com/office/drawing/2014/main" id="{9E0E3520-8B9A-49BB-A3E8-8B0957FC48FC}"/>
                </a:ext>
              </a:extLst>
            </p:cNvPr>
            <p:cNvSpPr txBox="1"/>
            <p:nvPr/>
          </p:nvSpPr>
          <p:spPr>
            <a:xfrm>
              <a:off x="1296427" y="4037493"/>
              <a:ext cx="21082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44546A"/>
                  </a:solidFill>
                  <a:effectLst/>
                  <a:uLnTx/>
                  <a:uFillTx/>
                  <a:latin typeface="Roboto Condensed" panose="02000000000000000000"/>
                  <a:ea typeface="+mn-ea"/>
                  <a:cs typeface="+mn-cs"/>
                </a:rPr>
                <a:t>Debug with DevTunnel</a:t>
              </a:r>
            </a:p>
          </p:txBody>
        </p:sp>
      </p:grpSp>
      <p:pic>
        <p:nvPicPr>
          <p:cNvPr id="57" name="Picture 56">
            <a:extLst>
              <a:ext uri="{FF2B5EF4-FFF2-40B4-BE49-F238E27FC236}">
                <a16:creationId xmlns:a16="http://schemas.microsoft.com/office/drawing/2014/main" id="{3369FDC3-0C67-4DE7-8EEF-23BEEACD5685}"/>
              </a:ext>
            </a:extLst>
          </p:cNvPr>
          <p:cNvPicPr>
            <a:picLocks noChangeAspect="1"/>
          </p:cNvPicPr>
          <p:nvPr/>
        </p:nvPicPr>
        <p:blipFill>
          <a:blip r:embed="rId15"/>
          <a:stretch>
            <a:fillRect/>
          </a:stretch>
        </p:blipFill>
        <p:spPr>
          <a:xfrm>
            <a:off x="8513463" y="3390353"/>
            <a:ext cx="2750462" cy="854628"/>
          </a:xfrm>
          <a:prstGeom prst="rect">
            <a:avLst/>
          </a:prstGeom>
        </p:spPr>
      </p:pic>
      <p:pic>
        <p:nvPicPr>
          <p:cNvPr id="58" name="Picture 57">
            <a:extLst>
              <a:ext uri="{FF2B5EF4-FFF2-40B4-BE49-F238E27FC236}">
                <a16:creationId xmlns:a16="http://schemas.microsoft.com/office/drawing/2014/main" id="{E04D4E6B-BD2B-43E6-97FB-30A9C3DC949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30813" y="1828565"/>
            <a:ext cx="1377173" cy="1377173"/>
          </a:xfrm>
          <a:prstGeom prst="rect">
            <a:avLst/>
          </a:prstGeom>
        </p:spPr>
      </p:pic>
      <p:grpSp>
        <p:nvGrpSpPr>
          <p:cNvPr id="17" name="Group 16">
            <a:extLst>
              <a:ext uri="{FF2B5EF4-FFF2-40B4-BE49-F238E27FC236}">
                <a16:creationId xmlns:a16="http://schemas.microsoft.com/office/drawing/2014/main" id="{8D5C06A7-28D0-42AB-9456-DD463F8E4017}"/>
              </a:ext>
            </a:extLst>
          </p:cNvPr>
          <p:cNvGrpSpPr/>
          <p:nvPr/>
        </p:nvGrpSpPr>
        <p:grpSpPr>
          <a:xfrm>
            <a:off x="9793319" y="3032733"/>
            <a:ext cx="507662" cy="357924"/>
            <a:chOff x="9901782" y="2938392"/>
            <a:chExt cx="489694" cy="289792"/>
          </a:xfrm>
        </p:grpSpPr>
        <p:sp>
          <p:nvSpPr>
            <p:cNvPr id="59" name="Left Arrow 2">
              <a:extLst>
                <a:ext uri="{FF2B5EF4-FFF2-40B4-BE49-F238E27FC236}">
                  <a16:creationId xmlns:a16="http://schemas.microsoft.com/office/drawing/2014/main" id="{A4EEA8D5-85B6-4928-8B34-403FDC86ACD5}"/>
                </a:ext>
              </a:extLst>
            </p:cNvPr>
            <p:cNvSpPr/>
            <p:nvPr/>
          </p:nvSpPr>
          <p:spPr>
            <a:xfrm rot="5400000" flipH="1">
              <a:off x="10172981" y="3004778"/>
              <a:ext cx="284881" cy="152109"/>
            </a:xfrm>
            <a:prstGeom prst="leftArrow">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Source Sans Pro"/>
                <a:ea typeface="+mn-ea"/>
                <a:cs typeface="+mn-cs"/>
              </a:endParaRPr>
            </a:p>
          </p:txBody>
        </p:sp>
        <p:sp>
          <p:nvSpPr>
            <p:cNvPr id="62" name="Left Arrow 2">
              <a:extLst>
                <a:ext uri="{FF2B5EF4-FFF2-40B4-BE49-F238E27FC236}">
                  <a16:creationId xmlns:a16="http://schemas.microsoft.com/office/drawing/2014/main" id="{54DB3D7B-DB0A-491C-9831-9224C5B8CFCA}"/>
                </a:ext>
              </a:extLst>
            </p:cNvPr>
            <p:cNvSpPr/>
            <p:nvPr/>
          </p:nvSpPr>
          <p:spPr>
            <a:xfrm rot="16200000" flipH="1">
              <a:off x="9835398" y="3009689"/>
              <a:ext cx="284879" cy="152111"/>
            </a:xfrm>
            <a:prstGeom prst="leftArrow">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Source Sans Pro"/>
                <a:ea typeface="+mn-ea"/>
                <a:cs typeface="+mn-cs"/>
              </a:endParaRPr>
            </a:p>
          </p:txBody>
        </p:sp>
      </p:grpSp>
      <p:pic>
        <p:nvPicPr>
          <p:cNvPr id="68" name="Picture 22" descr="Image result for Travis CI">
            <a:extLst>
              <a:ext uri="{FF2B5EF4-FFF2-40B4-BE49-F238E27FC236}">
                <a16:creationId xmlns:a16="http://schemas.microsoft.com/office/drawing/2014/main" id="{7B417259-ABA0-406E-BC33-82A762ABAE60}"/>
              </a:ext>
            </a:extLst>
          </p:cNvPr>
          <p:cNvPicPr>
            <a:picLocks noChangeAspect="1" noChangeArrowheads="1"/>
          </p:cNvPicPr>
          <p:nvPr/>
        </p:nvPicPr>
        <p:blipFill>
          <a:blip r:embed="rId17"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9165694" y="5191162"/>
            <a:ext cx="368704"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7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t="8050"/>
          <a:stretch/>
        </p:blipFill>
        <p:spPr>
          <a:xfrm>
            <a:off x="183729" y="1141009"/>
            <a:ext cx="4106471" cy="2122909"/>
          </a:xfrm>
          <a:prstGeom prst="rect">
            <a:avLst/>
          </a:prstGeom>
        </p:spPr>
      </p:pic>
      <p:sp>
        <p:nvSpPr>
          <p:cNvPr id="2" name="Title 1"/>
          <p:cNvSpPr>
            <a:spLocks noGrp="1"/>
          </p:cNvSpPr>
          <p:nvPr>
            <p:ph type="title"/>
          </p:nvPr>
        </p:nvSpPr>
        <p:spPr>
          <a:xfrm>
            <a:off x="457200" y="58738"/>
            <a:ext cx="10896600" cy="793750"/>
          </a:xfrm>
        </p:spPr>
        <p:txBody>
          <a:bodyPr/>
          <a:lstStyle/>
          <a:p>
            <a:r>
              <a:rPr lang="en-US" sz="2800" dirty="0">
                <a:latin typeface="Source Sans Pro"/>
              </a:rPr>
              <a:t>DigitalZoom™ Reports - Visibility, Traceability, Fast Analysis</a:t>
            </a:r>
          </a:p>
        </p:txBody>
      </p:sp>
      <p:sp>
        <p:nvSpPr>
          <p:cNvPr id="27" name="Rectangle 26"/>
          <p:cNvSpPr/>
          <p:nvPr/>
        </p:nvSpPr>
        <p:spPr>
          <a:xfrm>
            <a:off x="4636248" y="1890887"/>
            <a:ext cx="4412342" cy="2565761"/>
          </a:xfrm>
          <a:prstGeom prst="rect">
            <a:avLst/>
          </a:prstGeom>
          <a:gradFill flip="none" rotWithShape="1">
            <a:gsLst>
              <a:gs pos="0">
                <a:schemeClr val="bg1">
                  <a:alpha val="0"/>
                </a:schemeClr>
              </a:gs>
              <a:gs pos="5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t="11040"/>
          <a:stretch/>
        </p:blipFill>
        <p:spPr>
          <a:xfrm>
            <a:off x="1576638" y="1664300"/>
            <a:ext cx="4229846" cy="2115585"/>
          </a:xfrm>
          <a:prstGeom prst="rect">
            <a:avLst/>
          </a:prstGeom>
        </p:spPr>
      </p:pic>
      <p:pic>
        <p:nvPicPr>
          <p:cNvPr id="49" name="Picture 48"/>
          <p:cNvPicPr>
            <a:picLocks noChangeAspect="1"/>
          </p:cNvPicPr>
          <p:nvPr/>
        </p:nvPicPr>
        <p:blipFill rotWithShape="1">
          <a:blip r:embed="rId5">
            <a:extLst>
              <a:ext uri="{28A0092B-C50C-407E-A947-70E740481C1C}">
                <a14:useLocalDpi xmlns:a14="http://schemas.microsoft.com/office/drawing/2010/main" val="0"/>
              </a:ext>
            </a:extLst>
          </a:blip>
          <a:srcRect t="10761"/>
          <a:stretch/>
        </p:blipFill>
        <p:spPr>
          <a:xfrm>
            <a:off x="3108694" y="2184659"/>
            <a:ext cx="4256311" cy="2135494"/>
          </a:xfrm>
          <a:prstGeom prst="rect">
            <a:avLst/>
          </a:prstGeom>
        </p:spPr>
      </p:pic>
      <p:grpSp>
        <p:nvGrpSpPr>
          <p:cNvPr id="34" name="Group 33"/>
          <p:cNvGrpSpPr/>
          <p:nvPr/>
        </p:nvGrpSpPr>
        <p:grpSpPr>
          <a:xfrm>
            <a:off x="316935" y="2830018"/>
            <a:ext cx="292073" cy="292072"/>
            <a:chOff x="1333113" y="2356040"/>
            <a:chExt cx="444373" cy="444373"/>
          </a:xfrm>
          <a:effectLst/>
        </p:grpSpPr>
        <p:sp>
          <p:nvSpPr>
            <p:cNvPr id="35" name="Oval 34"/>
            <p:cNvSpPr/>
            <p:nvPr/>
          </p:nvSpPr>
          <p:spPr>
            <a:xfrm>
              <a:off x="1333113" y="2356040"/>
              <a:ext cx="444373" cy="444373"/>
            </a:xfrm>
            <a:prstGeom prst="ellipse">
              <a:avLst/>
            </a:prstGeom>
            <a:solidFill>
              <a:schemeClr val="accent3">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36" name="Freeform 3886"/>
            <p:cNvSpPr>
              <a:spLocks noEditPoints="1"/>
            </p:cNvSpPr>
            <p:nvPr/>
          </p:nvSpPr>
          <p:spPr bwMode="auto">
            <a:xfrm>
              <a:off x="1436437" y="2460021"/>
              <a:ext cx="237725" cy="236411"/>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latin typeface="Source Sans Pro"/>
              </a:endParaRPr>
            </a:p>
          </p:txBody>
        </p:sp>
      </p:grpSp>
      <p:sp>
        <p:nvSpPr>
          <p:cNvPr id="44" name="Rectangle 43"/>
          <p:cNvSpPr/>
          <p:nvPr/>
        </p:nvSpPr>
        <p:spPr>
          <a:xfrm>
            <a:off x="0" y="4549708"/>
            <a:ext cx="12192000" cy="1864425"/>
          </a:xfrm>
          <a:prstGeom prst="rect">
            <a:avLst/>
          </a:prstGeom>
          <a:pattFill prst="pct1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45" name="Date Placeholder 3"/>
          <p:cNvSpPr>
            <a:spLocks noGrp="1"/>
          </p:cNvSpPr>
          <p:nvPr>
            <p:ph type="dt" sz="half" idx="10"/>
          </p:nvPr>
        </p:nvSpPr>
        <p:spPr>
          <a:xfrm>
            <a:off x="838200" y="6640513"/>
            <a:ext cx="2743200" cy="284162"/>
          </a:xfrm>
        </p:spPr>
        <p:txBody>
          <a:bodyPr/>
          <a:lstStyle/>
          <a:p>
            <a:pPr>
              <a:defRPr/>
            </a:pPr>
            <a:fld id="{54C73694-E4C1-EF49-B7E6-4C7EB835D076}" type="datetime1">
              <a:rPr lang="en-US" smtClean="0">
                <a:latin typeface="Source Sans Pro"/>
              </a:rPr>
              <a:pPr>
                <a:defRPr/>
              </a:pPr>
              <a:t>9/25/18</a:t>
            </a:fld>
            <a:endParaRPr lang="en-US">
              <a:latin typeface="Source Sans Pro"/>
            </a:endParaRPr>
          </a:p>
        </p:txBody>
      </p:sp>
      <p:sp>
        <p:nvSpPr>
          <p:cNvPr id="48" name="Slide Number Placeholder 4"/>
          <p:cNvSpPr>
            <a:spLocks noGrp="1"/>
          </p:cNvSpPr>
          <p:nvPr>
            <p:ph type="sldNum" sz="quarter" idx="11"/>
          </p:nvPr>
        </p:nvSpPr>
        <p:spPr>
          <a:xfrm>
            <a:off x="8610600" y="6651625"/>
            <a:ext cx="2743200" cy="249238"/>
          </a:xfrm>
        </p:spPr>
        <p:txBody>
          <a:bodyPr/>
          <a:lstStyle/>
          <a:p>
            <a:pPr>
              <a:defRPr/>
            </a:pPr>
            <a:fld id="{17C96633-A574-4B49-B2BF-240845221068}" type="slidenum">
              <a:rPr lang="en-US" smtClean="0">
                <a:latin typeface="Source Sans Pro"/>
              </a:rPr>
              <a:pPr>
                <a:defRPr/>
              </a:pPr>
              <a:t>8</a:t>
            </a:fld>
            <a:endParaRPr lang="en-US">
              <a:latin typeface="Source Sans Pro"/>
            </a:endParaRPr>
          </a:p>
        </p:txBody>
      </p:sp>
      <p:sp>
        <p:nvSpPr>
          <p:cNvPr id="53" name="Footer Placeholder 5"/>
          <p:cNvSpPr>
            <a:spLocks noGrp="1"/>
          </p:cNvSpPr>
          <p:nvPr>
            <p:ph type="ftr" sz="quarter" idx="12"/>
          </p:nvPr>
        </p:nvSpPr>
        <p:spPr>
          <a:xfrm>
            <a:off x="4038600" y="6643688"/>
            <a:ext cx="4114800" cy="284162"/>
          </a:xfrm>
        </p:spPr>
        <p:txBody>
          <a:bodyPr/>
          <a:lstStyle/>
          <a:p>
            <a:pPr>
              <a:defRPr/>
            </a:pPr>
            <a:r>
              <a:rPr lang="en-US">
                <a:latin typeface="Source Sans Pro"/>
              </a:rPr>
              <a:t>© 2017, Perfecto Mobile Ltd.  All Rights Reserved.  </a:t>
            </a:r>
          </a:p>
        </p:txBody>
      </p:sp>
      <p:grpSp>
        <p:nvGrpSpPr>
          <p:cNvPr id="54" name="Group 53"/>
          <p:cNvGrpSpPr/>
          <p:nvPr/>
        </p:nvGrpSpPr>
        <p:grpSpPr>
          <a:xfrm>
            <a:off x="265172" y="4639758"/>
            <a:ext cx="7448976" cy="1477328"/>
            <a:chOff x="577391" y="4743256"/>
            <a:chExt cx="6242509" cy="1477328"/>
          </a:xfrm>
        </p:grpSpPr>
        <p:sp>
          <p:nvSpPr>
            <p:cNvPr id="55" name="TextBox 54"/>
            <p:cNvSpPr txBox="1"/>
            <p:nvPr/>
          </p:nvSpPr>
          <p:spPr>
            <a:xfrm>
              <a:off x="577391" y="4743256"/>
              <a:ext cx="6242509" cy="1477328"/>
            </a:xfrm>
            <a:prstGeom prst="rect">
              <a:avLst/>
            </a:prstGeom>
            <a:noFill/>
          </p:spPr>
          <p:txBody>
            <a:bodyPr wrap="square" rtlCol="0" anchor="t">
              <a:spAutoFit/>
            </a:bodyPr>
            <a:lstStyle/>
            <a:p>
              <a:pPr marL="285750" indent="-285750">
                <a:spcBef>
                  <a:spcPts val="600"/>
                </a:spcBef>
                <a:buClr>
                  <a:schemeClr val="accent1"/>
                </a:buClr>
                <a:buFont typeface="Arial" panose="020B0604020202020204" pitchFamily="34" charset="0"/>
                <a:buChar char="•"/>
              </a:pPr>
              <a:r>
                <a:rPr lang="en-US" sz="1400">
                  <a:latin typeface="Source Sans Pro"/>
                </a:rPr>
                <a:t>One cloud BI Reporting system       from executive to root cause analysis for engineers</a:t>
              </a:r>
            </a:p>
            <a:p>
              <a:pPr marL="285750" indent="-285750">
                <a:spcBef>
                  <a:spcPts val="600"/>
                </a:spcBef>
                <a:buClr>
                  <a:schemeClr val="accent1"/>
                </a:buClr>
                <a:buFont typeface="Arial" panose="020B0604020202020204" pitchFamily="34" charset="0"/>
                <a:buChar char="•"/>
              </a:pPr>
              <a:r>
                <a:rPr lang="en-US" sz="1400">
                  <a:latin typeface="Source Sans Pro"/>
                </a:rPr>
                <a:t>Team/Project level real-time application health dashboard with trending</a:t>
              </a:r>
            </a:p>
            <a:p>
              <a:pPr marL="285750" indent="-285750">
                <a:spcBef>
                  <a:spcPts val="600"/>
                </a:spcBef>
                <a:buClr>
                  <a:schemeClr val="accent1"/>
                </a:buClr>
                <a:buFont typeface="Arial" panose="020B0604020202020204" pitchFamily="34" charset="0"/>
                <a:buChar char="•"/>
              </a:pPr>
              <a:r>
                <a:rPr lang="en-US" sz="1400">
                  <a:latin typeface="Source Sans Pro"/>
                </a:rPr>
                <a:t>Full Flexibility to view any granularity with full traceability between reporting levels</a:t>
              </a:r>
            </a:p>
            <a:p>
              <a:pPr marL="285750" indent="-285750">
                <a:spcBef>
                  <a:spcPts val="600"/>
                </a:spcBef>
                <a:buClr>
                  <a:schemeClr val="accent1"/>
                </a:buClr>
                <a:buFont typeface="Arial" panose="020B0604020202020204" pitchFamily="34" charset="0"/>
                <a:buChar char="•"/>
              </a:pPr>
              <a:r>
                <a:rPr lang="en-US" sz="1400">
                  <a:latin typeface="Source Sans Pro"/>
                </a:rPr>
                <a:t>Out-of-the-box digital relevant filters + filter customization</a:t>
              </a:r>
            </a:p>
            <a:p>
              <a:pPr marL="285750" indent="-285750">
                <a:spcBef>
                  <a:spcPts val="600"/>
                </a:spcBef>
                <a:buClr>
                  <a:schemeClr val="accent1"/>
                </a:buClr>
                <a:buFont typeface="Arial" panose="020B0604020202020204" pitchFamily="34" charset="0"/>
                <a:buChar char="•"/>
              </a:pPr>
              <a:r>
                <a:rPr lang="en-US" sz="1400">
                  <a:latin typeface="Source Sans Pro"/>
                </a:rPr>
                <a:t>Collaboration capabilities for remote joint analysis</a:t>
              </a:r>
            </a:p>
          </p:txBody>
        </p:sp>
        <p:grpSp>
          <p:nvGrpSpPr>
            <p:cNvPr id="56" name="Group 55"/>
            <p:cNvGrpSpPr/>
            <p:nvPr/>
          </p:nvGrpSpPr>
          <p:grpSpPr>
            <a:xfrm rot="5400000">
              <a:off x="3005863" y="4833729"/>
              <a:ext cx="164702" cy="164702"/>
              <a:chOff x="5976801" y="2754834"/>
              <a:chExt cx="236220" cy="236220"/>
            </a:xfrm>
          </p:grpSpPr>
          <p:sp>
            <p:nvSpPr>
              <p:cNvPr id="57" name="Oval 56"/>
              <p:cNvSpPr/>
              <p:nvPr/>
            </p:nvSpPr>
            <p:spPr>
              <a:xfrm>
                <a:off x="5976801" y="2754834"/>
                <a:ext cx="236220" cy="236220"/>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58" name="Isosceles Triangle 57"/>
              <p:cNvSpPr/>
              <p:nvPr/>
            </p:nvSpPr>
            <p:spPr>
              <a:xfrm>
                <a:off x="6031855" y="2833385"/>
                <a:ext cx="125678" cy="632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grpSp>
      </p:grpSp>
      <p:grpSp>
        <p:nvGrpSpPr>
          <p:cNvPr id="59" name="Group 58"/>
          <p:cNvGrpSpPr/>
          <p:nvPr/>
        </p:nvGrpSpPr>
        <p:grpSpPr>
          <a:xfrm>
            <a:off x="8378314" y="4833730"/>
            <a:ext cx="690335" cy="1386854"/>
            <a:chOff x="8439150" y="4833730"/>
            <a:chExt cx="690335" cy="1386854"/>
          </a:xfrm>
        </p:grpSpPr>
        <p:sp>
          <p:nvSpPr>
            <p:cNvPr id="60" name="Chevron 59"/>
            <p:cNvSpPr/>
            <p:nvPr/>
          </p:nvSpPr>
          <p:spPr>
            <a:xfrm>
              <a:off x="8439150" y="4833730"/>
              <a:ext cx="690335" cy="1386854"/>
            </a:xfrm>
            <a:prstGeom prst="chevron">
              <a:avLst>
                <a:gd name="adj" fmla="val 61038"/>
              </a:avLst>
            </a:prstGeom>
            <a:gradFill>
              <a:gsLst>
                <a:gs pos="22000">
                  <a:srgbClr val="81BC15"/>
                </a:gs>
                <a:gs pos="100000">
                  <a:srgbClr val="0F83C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ource Sans Pro"/>
              </a:endParaRPr>
            </a:p>
          </p:txBody>
        </p:sp>
        <p:sp>
          <p:nvSpPr>
            <p:cNvPr id="62" name="Freeform 61"/>
            <p:cNvSpPr/>
            <p:nvPr/>
          </p:nvSpPr>
          <p:spPr>
            <a:xfrm>
              <a:off x="8439150" y="4833730"/>
              <a:ext cx="688720" cy="690770"/>
            </a:xfrm>
            <a:custGeom>
              <a:avLst/>
              <a:gdLst>
                <a:gd name="connsiteX0" fmla="*/ 0 w 688720"/>
                <a:gd name="connsiteY0" fmla="*/ 0 h 690770"/>
                <a:gd name="connsiteX1" fmla="*/ 268968 w 688720"/>
                <a:gd name="connsiteY1" fmla="*/ 0 h 690770"/>
                <a:gd name="connsiteX2" fmla="*/ 688720 w 688720"/>
                <a:gd name="connsiteY2" fmla="*/ 690770 h 690770"/>
                <a:gd name="connsiteX3" fmla="*/ 419752 w 688720"/>
                <a:gd name="connsiteY3" fmla="*/ 690770 h 690770"/>
              </a:gdLst>
              <a:ahLst/>
              <a:cxnLst>
                <a:cxn ang="0">
                  <a:pos x="connsiteX0" y="connsiteY0"/>
                </a:cxn>
                <a:cxn ang="0">
                  <a:pos x="connsiteX1" y="connsiteY1"/>
                </a:cxn>
                <a:cxn ang="0">
                  <a:pos x="connsiteX2" y="connsiteY2"/>
                </a:cxn>
                <a:cxn ang="0">
                  <a:pos x="connsiteX3" y="connsiteY3"/>
                </a:cxn>
              </a:cxnLst>
              <a:rect l="l" t="t" r="r" b="b"/>
              <a:pathLst>
                <a:path w="688720" h="690770">
                  <a:moveTo>
                    <a:pt x="0" y="0"/>
                  </a:moveTo>
                  <a:lnTo>
                    <a:pt x="268968" y="0"/>
                  </a:lnTo>
                  <a:lnTo>
                    <a:pt x="688720" y="690770"/>
                  </a:lnTo>
                  <a:lnTo>
                    <a:pt x="419752" y="690770"/>
                  </a:lnTo>
                  <a:close/>
                </a:path>
              </a:pathLst>
            </a:cu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ource Sans Pro"/>
              </a:endParaRPr>
            </a:p>
          </p:txBody>
        </p:sp>
      </p:grpSp>
      <p:sp>
        <p:nvSpPr>
          <p:cNvPr id="64" name="Hexagon 63"/>
          <p:cNvSpPr/>
          <p:nvPr/>
        </p:nvSpPr>
        <p:spPr>
          <a:xfrm>
            <a:off x="9222345" y="4450774"/>
            <a:ext cx="2392264" cy="2062294"/>
          </a:xfrm>
          <a:prstGeom prst="hexagon">
            <a:avLst/>
          </a:prstGeom>
          <a:gradFill>
            <a:gsLst>
              <a:gs pos="22000">
                <a:srgbClr val="81BC15"/>
              </a:gs>
              <a:gs pos="100000">
                <a:srgbClr val="0F83C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sp>
        <p:nvSpPr>
          <p:cNvPr id="66" name="Freeform 4404"/>
          <p:cNvSpPr>
            <a:spLocks noEditPoints="1"/>
          </p:cNvSpPr>
          <p:nvPr/>
        </p:nvSpPr>
        <p:spPr bwMode="auto">
          <a:xfrm>
            <a:off x="10235312" y="4721186"/>
            <a:ext cx="366330" cy="500556"/>
          </a:xfrm>
          <a:custGeom>
            <a:avLst/>
            <a:gdLst>
              <a:gd name="T0" fmla="*/ 337 w 658"/>
              <a:gd name="T1" fmla="*/ 615 h 896"/>
              <a:gd name="T2" fmla="*/ 327 w 658"/>
              <a:gd name="T3" fmla="*/ 613 h 896"/>
              <a:gd name="T4" fmla="*/ 219 w 658"/>
              <a:gd name="T5" fmla="*/ 717 h 896"/>
              <a:gd name="T6" fmla="*/ 106 w 658"/>
              <a:gd name="T7" fmla="*/ 664 h 896"/>
              <a:gd name="T8" fmla="*/ 115 w 658"/>
              <a:gd name="T9" fmla="*/ 619 h 896"/>
              <a:gd name="T10" fmla="*/ 143 w 658"/>
              <a:gd name="T11" fmla="*/ 562 h 896"/>
              <a:gd name="T12" fmla="*/ 203 w 658"/>
              <a:gd name="T13" fmla="*/ 501 h 896"/>
              <a:gd name="T14" fmla="*/ 261 w 658"/>
              <a:gd name="T15" fmla="*/ 473 h 896"/>
              <a:gd name="T16" fmla="*/ 306 w 658"/>
              <a:gd name="T17" fmla="*/ 464 h 896"/>
              <a:gd name="T18" fmla="*/ 352 w 658"/>
              <a:gd name="T19" fmla="*/ 464 h 896"/>
              <a:gd name="T20" fmla="*/ 397 w 658"/>
              <a:gd name="T21" fmla="*/ 473 h 896"/>
              <a:gd name="T22" fmla="*/ 438 w 658"/>
              <a:gd name="T23" fmla="*/ 489 h 896"/>
              <a:gd name="T24" fmla="*/ 489 w 658"/>
              <a:gd name="T25" fmla="*/ 527 h 896"/>
              <a:gd name="T26" fmla="*/ 536 w 658"/>
              <a:gd name="T27" fmla="*/ 599 h 896"/>
              <a:gd name="T28" fmla="*/ 549 w 658"/>
              <a:gd name="T29" fmla="*/ 641 h 896"/>
              <a:gd name="T30" fmla="*/ 554 w 658"/>
              <a:gd name="T31" fmla="*/ 687 h 896"/>
              <a:gd name="T32" fmla="*/ 127 w 658"/>
              <a:gd name="T33" fmla="*/ 308 h 896"/>
              <a:gd name="T34" fmla="*/ 109 w 658"/>
              <a:gd name="T35" fmla="*/ 253 h 896"/>
              <a:gd name="T36" fmla="*/ 105 w 658"/>
              <a:gd name="T37" fmla="*/ 29 h 896"/>
              <a:gd name="T38" fmla="*/ 551 w 658"/>
              <a:gd name="T39" fmla="*/ 238 h 896"/>
              <a:gd name="T40" fmla="*/ 537 w 658"/>
              <a:gd name="T41" fmla="*/ 295 h 896"/>
              <a:gd name="T42" fmla="*/ 643 w 658"/>
              <a:gd name="T43" fmla="*/ 866 h 896"/>
              <a:gd name="T44" fmla="*/ 582 w 658"/>
              <a:gd name="T45" fmla="*/ 666 h 896"/>
              <a:gd name="T46" fmla="*/ 564 w 658"/>
              <a:gd name="T47" fmla="*/ 588 h 896"/>
              <a:gd name="T48" fmla="*/ 526 w 658"/>
              <a:gd name="T49" fmla="*/ 523 h 896"/>
              <a:gd name="T50" fmla="*/ 469 w 658"/>
              <a:gd name="T51" fmla="*/ 473 h 896"/>
              <a:gd name="T52" fmla="*/ 436 w 658"/>
              <a:gd name="T53" fmla="*/ 441 h 896"/>
              <a:gd name="T54" fmla="*/ 504 w 658"/>
              <a:gd name="T55" fmla="*/ 395 h 896"/>
              <a:gd name="T56" fmla="*/ 554 w 658"/>
              <a:gd name="T57" fmla="*/ 333 h 896"/>
              <a:gd name="T58" fmla="*/ 578 w 658"/>
              <a:gd name="T59" fmla="*/ 264 h 896"/>
              <a:gd name="T60" fmla="*/ 584 w 658"/>
              <a:gd name="T61" fmla="*/ 29 h 896"/>
              <a:gd name="T62" fmla="*/ 652 w 658"/>
              <a:gd name="T63" fmla="*/ 27 h 896"/>
              <a:gd name="T64" fmla="*/ 658 w 658"/>
              <a:gd name="T65" fmla="*/ 17 h 896"/>
              <a:gd name="T66" fmla="*/ 655 w 658"/>
              <a:gd name="T67" fmla="*/ 6 h 896"/>
              <a:gd name="T68" fmla="*/ 647 w 658"/>
              <a:gd name="T69" fmla="*/ 0 h 896"/>
              <a:gd name="T70" fmla="*/ 15 w 658"/>
              <a:gd name="T71" fmla="*/ 0 h 896"/>
              <a:gd name="T72" fmla="*/ 5 w 658"/>
              <a:gd name="T73" fmla="*/ 4 h 896"/>
              <a:gd name="T74" fmla="*/ 0 w 658"/>
              <a:gd name="T75" fmla="*/ 14 h 896"/>
              <a:gd name="T76" fmla="*/ 5 w 658"/>
              <a:gd name="T77" fmla="*/ 26 h 896"/>
              <a:gd name="T78" fmla="*/ 15 w 658"/>
              <a:gd name="T79" fmla="*/ 29 h 896"/>
              <a:gd name="T80" fmla="*/ 77 w 658"/>
              <a:gd name="T81" fmla="*/ 245 h 896"/>
              <a:gd name="T82" fmla="*/ 96 w 658"/>
              <a:gd name="T83" fmla="*/ 312 h 896"/>
              <a:gd name="T84" fmla="*/ 137 w 658"/>
              <a:gd name="T85" fmla="*/ 378 h 896"/>
              <a:gd name="T86" fmla="*/ 204 w 658"/>
              <a:gd name="T87" fmla="*/ 431 h 896"/>
              <a:gd name="T88" fmla="*/ 207 w 658"/>
              <a:gd name="T89" fmla="*/ 464 h 896"/>
              <a:gd name="T90" fmla="*/ 146 w 658"/>
              <a:gd name="T91" fmla="*/ 510 h 896"/>
              <a:gd name="T92" fmla="*/ 102 w 658"/>
              <a:gd name="T93" fmla="*/ 572 h 896"/>
              <a:gd name="T94" fmla="*/ 78 w 658"/>
              <a:gd name="T95" fmla="*/ 647 h 896"/>
              <a:gd name="T96" fmla="*/ 75 w 658"/>
              <a:gd name="T97" fmla="*/ 866 h 896"/>
              <a:gd name="T98" fmla="*/ 7 w 658"/>
              <a:gd name="T99" fmla="*/ 870 h 896"/>
              <a:gd name="T100" fmla="*/ 0 w 658"/>
              <a:gd name="T101" fmla="*/ 879 h 896"/>
              <a:gd name="T102" fmla="*/ 2 w 658"/>
              <a:gd name="T103" fmla="*/ 890 h 896"/>
              <a:gd name="T104" fmla="*/ 12 w 658"/>
              <a:gd name="T105" fmla="*/ 896 h 896"/>
              <a:gd name="T106" fmla="*/ 643 w 658"/>
              <a:gd name="T107" fmla="*/ 896 h 896"/>
              <a:gd name="T108" fmla="*/ 654 w 658"/>
              <a:gd name="T109" fmla="*/ 892 h 896"/>
              <a:gd name="T110" fmla="*/ 658 w 658"/>
              <a:gd name="T111" fmla="*/ 881 h 896"/>
              <a:gd name="T112" fmla="*/ 654 w 658"/>
              <a:gd name="T113" fmla="*/ 872 h 896"/>
              <a:gd name="T114" fmla="*/ 643 w 658"/>
              <a:gd name="T115" fmla="*/ 86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96">
                <a:moveTo>
                  <a:pt x="554" y="717"/>
                </a:moveTo>
                <a:lnTo>
                  <a:pt x="440" y="717"/>
                </a:lnTo>
                <a:lnTo>
                  <a:pt x="340" y="617"/>
                </a:lnTo>
                <a:lnTo>
                  <a:pt x="337" y="615"/>
                </a:lnTo>
                <a:lnTo>
                  <a:pt x="335" y="614"/>
                </a:lnTo>
                <a:lnTo>
                  <a:pt x="332" y="613"/>
                </a:lnTo>
                <a:lnTo>
                  <a:pt x="329" y="613"/>
                </a:lnTo>
                <a:lnTo>
                  <a:pt x="327" y="613"/>
                </a:lnTo>
                <a:lnTo>
                  <a:pt x="323" y="614"/>
                </a:lnTo>
                <a:lnTo>
                  <a:pt x="321" y="615"/>
                </a:lnTo>
                <a:lnTo>
                  <a:pt x="318" y="617"/>
                </a:lnTo>
                <a:lnTo>
                  <a:pt x="219" y="717"/>
                </a:lnTo>
                <a:lnTo>
                  <a:pt x="105" y="717"/>
                </a:lnTo>
                <a:lnTo>
                  <a:pt x="105" y="687"/>
                </a:lnTo>
                <a:lnTo>
                  <a:pt x="105" y="676"/>
                </a:lnTo>
                <a:lnTo>
                  <a:pt x="106" y="664"/>
                </a:lnTo>
                <a:lnTo>
                  <a:pt x="107" y="652"/>
                </a:lnTo>
                <a:lnTo>
                  <a:pt x="109" y="642"/>
                </a:lnTo>
                <a:lnTo>
                  <a:pt x="112" y="630"/>
                </a:lnTo>
                <a:lnTo>
                  <a:pt x="115" y="619"/>
                </a:lnTo>
                <a:lnTo>
                  <a:pt x="118" y="610"/>
                </a:lnTo>
                <a:lnTo>
                  <a:pt x="122" y="599"/>
                </a:lnTo>
                <a:lnTo>
                  <a:pt x="132" y="580"/>
                </a:lnTo>
                <a:lnTo>
                  <a:pt x="143" y="562"/>
                </a:lnTo>
                <a:lnTo>
                  <a:pt x="156" y="543"/>
                </a:lnTo>
                <a:lnTo>
                  <a:pt x="169" y="528"/>
                </a:lnTo>
                <a:lnTo>
                  <a:pt x="185" y="513"/>
                </a:lnTo>
                <a:lnTo>
                  <a:pt x="203" y="501"/>
                </a:lnTo>
                <a:lnTo>
                  <a:pt x="222" y="490"/>
                </a:lnTo>
                <a:lnTo>
                  <a:pt x="241" y="480"/>
                </a:lnTo>
                <a:lnTo>
                  <a:pt x="252" y="476"/>
                </a:lnTo>
                <a:lnTo>
                  <a:pt x="261" y="473"/>
                </a:lnTo>
                <a:lnTo>
                  <a:pt x="272" y="470"/>
                </a:lnTo>
                <a:lnTo>
                  <a:pt x="284" y="467"/>
                </a:lnTo>
                <a:lnTo>
                  <a:pt x="295" y="465"/>
                </a:lnTo>
                <a:lnTo>
                  <a:pt x="306" y="464"/>
                </a:lnTo>
                <a:lnTo>
                  <a:pt x="317" y="463"/>
                </a:lnTo>
                <a:lnTo>
                  <a:pt x="329" y="463"/>
                </a:lnTo>
                <a:lnTo>
                  <a:pt x="341" y="463"/>
                </a:lnTo>
                <a:lnTo>
                  <a:pt x="352" y="464"/>
                </a:lnTo>
                <a:lnTo>
                  <a:pt x="364" y="465"/>
                </a:lnTo>
                <a:lnTo>
                  <a:pt x="376" y="467"/>
                </a:lnTo>
                <a:lnTo>
                  <a:pt x="387" y="470"/>
                </a:lnTo>
                <a:lnTo>
                  <a:pt x="397" y="473"/>
                </a:lnTo>
                <a:lnTo>
                  <a:pt x="408" y="476"/>
                </a:lnTo>
                <a:lnTo>
                  <a:pt x="418" y="480"/>
                </a:lnTo>
                <a:lnTo>
                  <a:pt x="428" y="485"/>
                </a:lnTo>
                <a:lnTo>
                  <a:pt x="438" y="489"/>
                </a:lnTo>
                <a:lnTo>
                  <a:pt x="447" y="494"/>
                </a:lnTo>
                <a:lnTo>
                  <a:pt x="456" y="501"/>
                </a:lnTo>
                <a:lnTo>
                  <a:pt x="473" y="513"/>
                </a:lnTo>
                <a:lnTo>
                  <a:pt x="489" y="527"/>
                </a:lnTo>
                <a:lnTo>
                  <a:pt x="503" y="543"/>
                </a:lnTo>
                <a:lnTo>
                  <a:pt x="516" y="560"/>
                </a:lnTo>
                <a:lnTo>
                  <a:pt x="527" y="579"/>
                </a:lnTo>
                <a:lnTo>
                  <a:pt x="536" y="599"/>
                </a:lnTo>
                <a:lnTo>
                  <a:pt x="540" y="609"/>
                </a:lnTo>
                <a:lnTo>
                  <a:pt x="544" y="619"/>
                </a:lnTo>
                <a:lnTo>
                  <a:pt x="546" y="630"/>
                </a:lnTo>
                <a:lnTo>
                  <a:pt x="549" y="641"/>
                </a:lnTo>
                <a:lnTo>
                  <a:pt x="551" y="652"/>
                </a:lnTo>
                <a:lnTo>
                  <a:pt x="552" y="664"/>
                </a:lnTo>
                <a:lnTo>
                  <a:pt x="554" y="675"/>
                </a:lnTo>
                <a:lnTo>
                  <a:pt x="554" y="687"/>
                </a:lnTo>
                <a:lnTo>
                  <a:pt x="554" y="717"/>
                </a:lnTo>
                <a:close/>
                <a:moveTo>
                  <a:pt x="135" y="321"/>
                </a:moveTo>
                <a:lnTo>
                  <a:pt x="133" y="321"/>
                </a:lnTo>
                <a:lnTo>
                  <a:pt x="127" y="308"/>
                </a:lnTo>
                <a:lnTo>
                  <a:pt x="121" y="295"/>
                </a:lnTo>
                <a:lnTo>
                  <a:pt x="116" y="281"/>
                </a:lnTo>
                <a:lnTo>
                  <a:pt x="113" y="267"/>
                </a:lnTo>
                <a:lnTo>
                  <a:pt x="109" y="253"/>
                </a:lnTo>
                <a:lnTo>
                  <a:pt x="106" y="238"/>
                </a:lnTo>
                <a:lnTo>
                  <a:pt x="105" y="223"/>
                </a:lnTo>
                <a:lnTo>
                  <a:pt x="105" y="208"/>
                </a:lnTo>
                <a:lnTo>
                  <a:pt x="105" y="29"/>
                </a:lnTo>
                <a:lnTo>
                  <a:pt x="554" y="29"/>
                </a:lnTo>
                <a:lnTo>
                  <a:pt x="554" y="208"/>
                </a:lnTo>
                <a:lnTo>
                  <a:pt x="554" y="223"/>
                </a:lnTo>
                <a:lnTo>
                  <a:pt x="551" y="238"/>
                </a:lnTo>
                <a:lnTo>
                  <a:pt x="549" y="253"/>
                </a:lnTo>
                <a:lnTo>
                  <a:pt x="546" y="267"/>
                </a:lnTo>
                <a:lnTo>
                  <a:pt x="542" y="281"/>
                </a:lnTo>
                <a:lnTo>
                  <a:pt x="537" y="295"/>
                </a:lnTo>
                <a:lnTo>
                  <a:pt x="531" y="308"/>
                </a:lnTo>
                <a:lnTo>
                  <a:pt x="525" y="321"/>
                </a:lnTo>
                <a:lnTo>
                  <a:pt x="135" y="321"/>
                </a:lnTo>
                <a:close/>
                <a:moveTo>
                  <a:pt x="643" y="866"/>
                </a:moveTo>
                <a:lnTo>
                  <a:pt x="584" y="866"/>
                </a:lnTo>
                <a:lnTo>
                  <a:pt x="584" y="732"/>
                </a:lnTo>
                <a:lnTo>
                  <a:pt x="584" y="687"/>
                </a:lnTo>
                <a:lnTo>
                  <a:pt x="582" y="666"/>
                </a:lnTo>
                <a:lnTo>
                  <a:pt x="580" y="646"/>
                </a:lnTo>
                <a:lnTo>
                  <a:pt x="576" y="626"/>
                </a:lnTo>
                <a:lnTo>
                  <a:pt x="571" y="606"/>
                </a:lnTo>
                <a:lnTo>
                  <a:pt x="564" y="588"/>
                </a:lnTo>
                <a:lnTo>
                  <a:pt x="557" y="570"/>
                </a:lnTo>
                <a:lnTo>
                  <a:pt x="547" y="554"/>
                </a:lnTo>
                <a:lnTo>
                  <a:pt x="537" y="538"/>
                </a:lnTo>
                <a:lnTo>
                  <a:pt x="526" y="523"/>
                </a:lnTo>
                <a:lnTo>
                  <a:pt x="513" y="509"/>
                </a:lnTo>
                <a:lnTo>
                  <a:pt x="499" y="496"/>
                </a:lnTo>
                <a:lnTo>
                  <a:pt x="485" y="483"/>
                </a:lnTo>
                <a:lnTo>
                  <a:pt x="469" y="473"/>
                </a:lnTo>
                <a:lnTo>
                  <a:pt x="453" y="463"/>
                </a:lnTo>
                <a:lnTo>
                  <a:pt x="435" y="455"/>
                </a:lnTo>
                <a:lnTo>
                  <a:pt x="417" y="448"/>
                </a:lnTo>
                <a:lnTo>
                  <a:pt x="436" y="441"/>
                </a:lnTo>
                <a:lnTo>
                  <a:pt x="455" y="431"/>
                </a:lnTo>
                <a:lnTo>
                  <a:pt x="472" y="420"/>
                </a:lnTo>
                <a:lnTo>
                  <a:pt x="489" y="409"/>
                </a:lnTo>
                <a:lnTo>
                  <a:pt x="504" y="395"/>
                </a:lnTo>
                <a:lnTo>
                  <a:pt x="519" y="381"/>
                </a:lnTo>
                <a:lnTo>
                  <a:pt x="532" y="365"/>
                </a:lnTo>
                <a:lnTo>
                  <a:pt x="544" y="348"/>
                </a:lnTo>
                <a:lnTo>
                  <a:pt x="554" y="333"/>
                </a:lnTo>
                <a:lnTo>
                  <a:pt x="561" y="317"/>
                </a:lnTo>
                <a:lnTo>
                  <a:pt x="567" y="299"/>
                </a:lnTo>
                <a:lnTo>
                  <a:pt x="573" y="282"/>
                </a:lnTo>
                <a:lnTo>
                  <a:pt x="578" y="264"/>
                </a:lnTo>
                <a:lnTo>
                  <a:pt x="580" y="246"/>
                </a:lnTo>
                <a:lnTo>
                  <a:pt x="582" y="228"/>
                </a:lnTo>
                <a:lnTo>
                  <a:pt x="584" y="208"/>
                </a:lnTo>
                <a:lnTo>
                  <a:pt x="584" y="29"/>
                </a:lnTo>
                <a:lnTo>
                  <a:pt x="643" y="29"/>
                </a:lnTo>
                <a:lnTo>
                  <a:pt x="647" y="29"/>
                </a:lnTo>
                <a:lnTo>
                  <a:pt x="649" y="28"/>
                </a:lnTo>
                <a:lnTo>
                  <a:pt x="652" y="27"/>
                </a:lnTo>
                <a:lnTo>
                  <a:pt x="654" y="26"/>
                </a:lnTo>
                <a:lnTo>
                  <a:pt x="655" y="23"/>
                </a:lnTo>
                <a:lnTo>
                  <a:pt x="657" y="20"/>
                </a:lnTo>
                <a:lnTo>
                  <a:pt x="658" y="17"/>
                </a:lnTo>
                <a:lnTo>
                  <a:pt x="658" y="14"/>
                </a:lnTo>
                <a:lnTo>
                  <a:pt x="658" y="12"/>
                </a:lnTo>
                <a:lnTo>
                  <a:pt x="657" y="8"/>
                </a:lnTo>
                <a:lnTo>
                  <a:pt x="655" y="6"/>
                </a:lnTo>
                <a:lnTo>
                  <a:pt x="654" y="4"/>
                </a:lnTo>
                <a:lnTo>
                  <a:pt x="652" y="2"/>
                </a:lnTo>
                <a:lnTo>
                  <a:pt x="649" y="1"/>
                </a:lnTo>
                <a:lnTo>
                  <a:pt x="647" y="0"/>
                </a:lnTo>
                <a:lnTo>
                  <a:pt x="643" y="0"/>
                </a:lnTo>
                <a:lnTo>
                  <a:pt x="569" y="0"/>
                </a:lnTo>
                <a:lnTo>
                  <a:pt x="90" y="0"/>
                </a:lnTo>
                <a:lnTo>
                  <a:pt x="15" y="0"/>
                </a:lnTo>
                <a:lnTo>
                  <a:pt x="12" y="0"/>
                </a:lnTo>
                <a:lnTo>
                  <a:pt x="9" y="1"/>
                </a:lnTo>
                <a:lnTo>
                  <a:pt x="7" y="2"/>
                </a:lnTo>
                <a:lnTo>
                  <a:pt x="5" y="4"/>
                </a:lnTo>
                <a:lnTo>
                  <a:pt x="2" y="6"/>
                </a:lnTo>
                <a:lnTo>
                  <a:pt x="1" y="8"/>
                </a:lnTo>
                <a:lnTo>
                  <a:pt x="0" y="12"/>
                </a:lnTo>
                <a:lnTo>
                  <a:pt x="0" y="14"/>
                </a:lnTo>
                <a:lnTo>
                  <a:pt x="0" y="17"/>
                </a:lnTo>
                <a:lnTo>
                  <a:pt x="1" y="20"/>
                </a:lnTo>
                <a:lnTo>
                  <a:pt x="2" y="23"/>
                </a:lnTo>
                <a:lnTo>
                  <a:pt x="5" y="26"/>
                </a:lnTo>
                <a:lnTo>
                  <a:pt x="7" y="27"/>
                </a:lnTo>
                <a:lnTo>
                  <a:pt x="9" y="28"/>
                </a:lnTo>
                <a:lnTo>
                  <a:pt x="12" y="29"/>
                </a:lnTo>
                <a:lnTo>
                  <a:pt x="15" y="29"/>
                </a:lnTo>
                <a:lnTo>
                  <a:pt x="75" y="29"/>
                </a:lnTo>
                <a:lnTo>
                  <a:pt x="75" y="208"/>
                </a:lnTo>
                <a:lnTo>
                  <a:pt x="75" y="227"/>
                </a:lnTo>
                <a:lnTo>
                  <a:pt x="77" y="245"/>
                </a:lnTo>
                <a:lnTo>
                  <a:pt x="81" y="263"/>
                </a:lnTo>
                <a:lnTo>
                  <a:pt x="85" y="280"/>
                </a:lnTo>
                <a:lnTo>
                  <a:pt x="89" y="296"/>
                </a:lnTo>
                <a:lnTo>
                  <a:pt x="96" y="312"/>
                </a:lnTo>
                <a:lnTo>
                  <a:pt x="103" y="328"/>
                </a:lnTo>
                <a:lnTo>
                  <a:pt x="112" y="343"/>
                </a:lnTo>
                <a:lnTo>
                  <a:pt x="124" y="361"/>
                </a:lnTo>
                <a:lnTo>
                  <a:pt x="137" y="378"/>
                </a:lnTo>
                <a:lnTo>
                  <a:pt x="152" y="394"/>
                </a:lnTo>
                <a:lnTo>
                  <a:pt x="168" y="407"/>
                </a:lnTo>
                <a:lnTo>
                  <a:pt x="185" y="420"/>
                </a:lnTo>
                <a:lnTo>
                  <a:pt x="204" y="431"/>
                </a:lnTo>
                <a:lnTo>
                  <a:pt x="222" y="441"/>
                </a:lnTo>
                <a:lnTo>
                  <a:pt x="242" y="448"/>
                </a:lnTo>
                <a:lnTo>
                  <a:pt x="224" y="456"/>
                </a:lnTo>
                <a:lnTo>
                  <a:pt x="207" y="464"/>
                </a:lnTo>
                <a:lnTo>
                  <a:pt x="190" y="474"/>
                </a:lnTo>
                <a:lnTo>
                  <a:pt x="175" y="485"/>
                </a:lnTo>
                <a:lnTo>
                  <a:pt x="160" y="497"/>
                </a:lnTo>
                <a:lnTo>
                  <a:pt x="146" y="510"/>
                </a:lnTo>
                <a:lnTo>
                  <a:pt x="133" y="524"/>
                </a:lnTo>
                <a:lnTo>
                  <a:pt x="121" y="539"/>
                </a:lnTo>
                <a:lnTo>
                  <a:pt x="112" y="555"/>
                </a:lnTo>
                <a:lnTo>
                  <a:pt x="102" y="572"/>
                </a:lnTo>
                <a:lnTo>
                  <a:pt x="93" y="589"/>
                </a:lnTo>
                <a:lnTo>
                  <a:pt x="87" y="609"/>
                </a:lnTo>
                <a:lnTo>
                  <a:pt x="82" y="627"/>
                </a:lnTo>
                <a:lnTo>
                  <a:pt x="78" y="647"/>
                </a:lnTo>
                <a:lnTo>
                  <a:pt x="76" y="666"/>
                </a:lnTo>
                <a:lnTo>
                  <a:pt x="75" y="687"/>
                </a:lnTo>
                <a:lnTo>
                  <a:pt x="75" y="732"/>
                </a:lnTo>
                <a:lnTo>
                  <a:pt x="75" y="866"/>
                </a:lnTo>
                <a:lnTo>
                  <a:pt x="15" y="866"/>
                </a:lnTo>
                <a:lnTo>
                  <a:pt x="12" y="866"/>
                </a:lnTo>
                <a:lnTo>
                  <a:pt x="9" y="868"/>
                </a:lnTo>
                <a:lnTo>
                  <a:pt x="7" y="870"/>
                </a:lnTo>
                <a:lnTo>
                  <a:pt x="5" y="872"/>
                </a:lnTo>
                <a:lnTo>
                  <a:pt x="2" y="874"/>
                </a:lnTo>
                <a:lnTo>
                  <a:pt x="1" y="876"/>
                </a:lnTo>
                <a:lnTo>
                  <a:pt x="0" y="879"/>
                </a:lnTo>
                <a:lnTo>
                  <a:pt x="0" y="881"/>
                </a:lnTo>
                <a:lnTo>
                  <a:pt x="0" y="885"/>
                </a:lnTo>
                <a:lnTo>
                  <a:pt x="1" y="888"/>
                </a:lnTo>
                <a:lnTo>
                  <a:pt x="2" y="890"/>
                </a:lnTo>
                <a:lnTo>
                  <a:pt x="5" y="892"/>
                </a:lnTo>
                <a:lnTo>
                  <a:pt x="7" y="894"/>
                </a:lnTo>
                <a:lnTo>
                  <a:pt x="9" y="895"/>
                </a:lnTo>
                <a:lnTo>
                  <a:pt x="12" y="896"/>
                </a:lnTo>
                <a:lnTo>
                  <a:pt x="15" y="896"/>
                </a:lnTo>
                <a:lnTo>
                  <a:pt x="90" y="896"/>
                </a:lnTo>
                <a:lnTo>
                  <a:pt x="569" y="896"/>
                </a:lnTo>
                <a:lnTo>
                  <a:pt x="643" y="896"/>
                </a:lnTo>
                <a:lnTo>
                  <a:pt x="647" y="896"/>
                </a:lnTo>
                <a:lnTo>
                  <a:pt x="649" y="895"/>
                </a:lnTo>
                <a:lnTo>
                  <a:pt x="652" y="894"/>
                </a:lnTo>
                <a:lnTo>
                  <a:pt x="654" y="892"/>
                </a:lnTo>
                <a:lnTo>
                  <a:pt x="655" y="890"/>
                </a:lnTo>
                <a:lnTo>
                  <a:pt x="657" y="888"/>
                </a:lnTo>
                <a:lnTo>
                  <a:pt x="658" y="885"/>
                </a:lnTo>
                <a:lnTo>
                  <a:pt x="658" y="881"/>
                </a:lnTo>
                <a:lnTo>
                  <a:pt x="658" y="879"/>
                </a:lnTo>
                <a:lnTo>
                  <a:pt x="657" y="876"/>
                </a:lnTo>
                <a:lnTo>
                  <a:pt x="655" y="874"/>
                </a:lnTo>
                <a:lnTo>
                  <a:pt x="654" y="872"/>
                </a:lnTo>
                <a:lnTo>
                  <a:pt x="652" y="870"/>
                </a:lnTo>
                <a:lnTo>
                  <a:pt x="649" y="868"/>
                </a:lnTo>
                <a:lnTo>
                  <a:pt x="647" y="866"/>
                </a:lnTo>
                <a:lnTo>
                  <a:pt x="643" y="8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67" name="TextBox 66"/>
          <p:cNvSpPr txBox="1"/>
          <p:nvPr/>
        </p:nvSpPr>
        <p:spPr>
          <a:xfrm>
            <a:off x="9574293" y="5375815"/>
            <a:ext cx="1688369" cy="1107996"/>
          </a:xfrm>
          <a:prstGeom prst="rect">
            <a:avLst/>
          </a:prstGeom>
          <a:noFill/>
        </p:spPr>
        <p:txBody>
          <a:bodyPr wrap="square" rtlCol="0" anchor="t">
            <a:spAutoFit/>
          </a:bodyPr>
          <a:lstStyle/>
          <a:p>
            <a:pPr marL="285750" indent="-285750">
              <a:spcBef>
                <a:spcPts val="600"/>
              </a:spcBef>
              <a:buClr>
                <a:schemeClr val="bg1"/>
              </a:buClr>
              <a:buFont typeface="Arial" panose="020B0604020202020204" pitchFamily="34" charset="0"/>
              <a:buChar char="•"/>
            </a:pPr>
            <a:r>
              <a:rPr lang="sv-SE" sz="1400" b="1">
                <a:solidFill>
                  <a:schemeClr val="bg1"/>
                </a:solidFill>
                <a:latin typeface="Source Sans Pro"/>
              </a:rPr>
              <a:t>Digital View</a:t>
            </a:r>
          </a:p>
          <a:p>
            <a:pPr marL="285750" indent="-285750">
              <a:spcBef>
                <a:spcPts val="600"/>
              </a:spcBef>
              <a:buClr>
                <a:schemeClr val="bg1"/>
              </a:buClr>
              <a:buFont typeface="Arial" panose="020B0604020202020204" pitchFamily="34" charset="0"/>
              <a:buChar char="•"/>
            </a:pPr>
            <a:r>
              <a:rPr lang="sv-SE" sz="1400" b="1">
                <a:solidFill>
                  <a:schemeClr val="bg1"/>
                </a:solidFill>
                <a:latin typeface="Source Sans Pro"/>
              </a:rPr>
              <a:t>Fast analysis </a:t>
            </a:r>
          </a:p>
          <a:p>
            <a:pPr marL="285750" indent="-285750">
              <a:spcBef>
                <a:spcPts val="600"/>
              </a:spcBef>
              <a:buClr>
                <a:schemeClr val="bg1"/>
              </a:buClr>
              <a:buFont typeface="Arial" panose="020B0604020202020204" pitchFamily="34" charset="0"/>
              <a:buChar char="•"/>
            </a:pPr>
            <a:r>
              <a:rPr lang="sv-SE" sz="1400" b="1">
                <a:solidFill>
                  <a:schemeClr val="bg1"/>
                </a:solidFill>
                <a:latin typeface="Source Sans Pro"/>
              </a:rPr>
              <a:t>Fast feedback          loop</a:t>
            </a:r>
          </a:p>
        </p:txBody>
      </p:sp>
      <p:grpSp>
        <p:nvGrpSpPr>
          <p:cNvPr id="68" name="Group 67"/>
          <p:cNvGrpSpPr/>
          <p:nvPr/>
        </p:nvGrpSpPr>
        <p:grpSpPr>
          <a:xfrm>
            <a:off x="7857173" y="4844169"/>
            <a:ext cx="690335" cy="1386854"/>
            <a:chOff x="8439150" y="4833730"/>
            <a:chExt cx="690335" cy="1386854"/>
          </a:xfrm>
        </p:grpSpPr>
        <p:sp>
          <p:nvSpPr>
            <p:cNvPr id="69" name="Chevron 68"/>
            <p:cNvSpPr/>
            <p:nvPr/>
          </p:nvSpPr>
          <p:spPr>
            <a:xfrm>
              <a:off x="8439150" y="4833730"/>
              <a:ext cx="690335" cy="1386854"/>
            </a:xfrm>
            <a:prstGeom prst="chevron">
              <a:avLst>
                <a:gd name="adj" fmla="val 61038"/>
              </a:avLst>
            </a:prstGeom>
            <a:gradFill>
              <a:gsLst>
                <a:gs pos="22000">
                  <a:srgbClr val="81BC15"/>
                </a:gs>
                <a:gs pos="100000">
                  <a:srgbClr val="0F83C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ource Sans Pro"/>
              </a:endParaRPr>
            </a:p>
          </p:txBody>
        </p:sp>
        <p:sp>
          <p:nvSpPr>
            <p:cNvPr id="70" name="Freeform 69"/>
            <p:cNvSpPr/>
            <p:nvPr/>
          </p:nvSpPr>
          <p:spPr>
            <a:xfrm>
              <a:off x="8439150" y="4833730"/>
              <a:ext cx="688720" cy="690770"/>
            </a:xfrm>
            <a:custGeom>
              <a:avLst/>
              <a:gdLst>
                <a:gd name="connsiteX0" fmla="*/ 0 w 688720"/>
                <a:gd name="connsiteY0" fmla="*/ 0 h 690770"/>
                <a:gd name="connsiteX1" fmla="*/ 268968 w 688720"/>
                <a:gd name="connsiteY1" fmla="*/ 0 h 690770"/>
                <a:gd name="connsiteX2" fmla="*/ 688720 w 688720"/>
                <a:gd name="connsiteY2" fmla="*/ 690770 h 690770"/>
                <a:gd name="connsiteX3" fmla="*/ 419752 w 688720"/>
                <a:gd name="connsiteY3" fmla="*/ 690770 h 690770"/>
              </a:gdLst>
              <a:ahLst/>
              <a:cxnLst>
                <a:cxn ang="0">
                  <a:pos x="connsiteX0" y="connsiteY0"/>
                </a:cxn>
                <a:cxn ang="0">
                  <a:pos x="connsiteX1" y="connsiteY1"/>
                </a:cxn>
                <a:cxn ang="0">
                  <a:pos x="connsiteX2" y="connsiteY2"/>
                </a:cxn>
                <a:cxn ang="0">
                  <a:pos x="connsiteX3" y="connsiteY3"/>
                </a:cxn>
              </a:cxnLst>
              <a:rect l="l" t="t" r="r" b="b"/>
              <a:pathLst>
                <a:path w="688720" h="690770">
                  <a:moveTo>
                    <a:pt x="0" y="0"/>
                  </a:moveTo>
                  <a:lnTo>
                    <a:pt x="268968" y="0"/>
                  </a:lnTo>
                  <a:lnTo>
                    <a:pt x="688720" y="690770"/>
                  </a:lnTo>
                  <a:lnTo>
                    <a:pt x="419752" y="690770"/>
                  </a:lnTo>
                  <a:close/>
                </a:path>
              </a:pathLst>
            </a:cu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ource Sans Pro"/>
              </a:endParaRPr>
            </a:p>
          </p:txBody>
        </p:sp>
      </p:grpSp>
      <p:cxnSp>
        <p:nvCxnSpPr>
          <p:cNvPr id="12" name="Straight Arrow Connector 11">
            <a:extLst>
              <a:ext uri="{FF2B5EF4-FFF2-40B4-BE49-F238E27FC236}">
                <a16:creationId xmlns:a16="http://schemas.microsoft.com/office/drawing/2014/main" id="{98B4D7A6-7B0F-E744-9F42-4EA1009798B5}"/>
              </a:ext>
            </a:extLst>
          </p:cNvPr>
          <p:cNvCxnSpPr>
            <a:cxnSpLocks/>
          </p:cNvCxnSpPr>
          <p:nvPr/>
        </p:nvCxnSpPr>
        <p:spPr>
          <a:xfrm>
            <a:off x="1311579" y="3102373"/>
            <a:ext cx="1471151" cy="2261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0EABD7A-35A9-7341-AF3E-47C5EE9EE95C}"/>
              </a:ext>
            </a:extLst>
          </p:cNvPr>
          <p:cNvCxnSpPr>
            <a:cxnSpLocks/>
          </p:cNvCxnSpPr>
          <p:nvPr/>
        </p:nvCxnSpPr>
        <p:spPr>
          <a:xfrm>
            <a:off x="2914865" y="3342847"/>
            <a:ext cx="336854" cy="548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FDBE77E5-ED6F-D44E-A507-EB08FE4D1804}"/>
              </a:ext>
            </a:extLst>
          </p:cNvPr>
          <p:cNvGrpSpPr/>
          <p:nvPr/>
        </p:nvGrpSpPr>
        <p:grpSpPr>
          <a:xfrm>
            <a:off x="7596684" y="1642085"/>
            <a:ext cx="4057774" cy="2478086"/>
            <a:chOff x="252510" y="1476509"/>
            <a:chExt cx="4057774" cy="2478086"/>
          </a:xfrm>
        </p:grpSpPr>
        <p:pic>
          <p:nvPicPr>
            <p:cNvPr id="63" name="Picture 62">
              <a:extLst>
                <a:ext uri="{FF2B5EF4-FFF2-40B4-BE49-F238E27FC236}">
                  <a16:creationId xmlns:a16="http://schemas.microsoft.com/office/drawing/2014/main" id="{AEDE8091-ADA5-0344-9B78-F987461429D1}"/>
                </a:ext>
              </a:extLst>
            </p:cNvPr>
            <p:cNvPicPr>
              <a:picLocks noChangeAspect="1"/>
            </p:cNvPicPr>
            <p:nvPr/>
          </p:nvPicPr>
          <p:blipFill rotWithShape="1">
            <a:blip r:embed="rId6"/>
            <a:srcRect t="8080"/>
            <a:stretch/>
          </p:blipFill>
          <p:spPr>
            <a:xfrm>
              <a:off x="553991" y="1476509"/>
              <a:ext cx="3756293" cy="1941254"/>
            </a:xfrm>
            <a:prstGeom prst="rect">
              <a:avLst/>
            </a:prstGeom>
            <a:ln>
              <a:noFill/>
            </a:ln>
            <a:effectLst>
              <a:outerShdw blurRad="292100" dist="139700" dir="2700000" algn="tl" rotWithShape="0">
                <a:srgbClr val="333333">
                  <a:alpha val="65000"/>
                </a:srgbClr>
              </a:outerShdw>
            </a:effectLst>
          </p:spPr>
        </p:pic>
        <p:cxnSp>
          <p:nvCxnSpPr>
            <p:cNvPr id="65" name="Straight Arrow Connector 64">
              <a:extLst>
                <a:ext uri="{FF2B5EF4-FFF2-40B4-BE49-F238E27FC236}">
                  <a16:creationId xmlns:a16="http://schemas.microsoft.com/office/drawing/2014/main" id="{A226742E-C8F8-9C4D-9D2A-D1072FE397BD}"/>
                </a:ext>
              </a:extLst>
            </p:cNvPr>
            <p:cNvCxnSpPr/>
            <p:nvPr/>
          </p:nvCxnSpPr>
          <p:spPr>
            <a:xfrm>
              <a:off x="395654" y="1995854"/>
              <a:ext cx="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82C47EB-68C1-EB40-BDCD-DAB9AA6B9D4A}"/>
                </a:ext>
              </a:extLst>
            </p:cNvPr>
            <p:cNvSpPr txBox="1"/>
            <p:nvPr/>
          </p:nvSpPr>
          <p:spPr>
            <a:xfrm rot="16200000">
              <a:off x="-115236" y="2529022"/>
              <a:ext cx="1012491" cy="276999"/>
            </a:xfrm>
            <a:prstGeom prst="rect">
              <a:avLst/>
            </a:prstGeom>
            <a:solidFill>
              <a:srgbClr val="FFFFFF">
                <a:alpha val="74902"/>
              </a:srgbClr>
            </a:solidFill>
          </p:spPr>
          <p:txBody>
            <a:bodyPr wrap="square" rtlCol="0">
              <a:spAutoFit/>
            </a:bodyPr>
            <a:lstStyle/>
            <a:p>
              <a:pPr algn="ctr"/>
              <a:r>
                <a:rPr lang="en-US" sz="1200" dirty="0"/>
                <a:t>CI Jobs</a:t>
              </a:r>
            </a:p>
          </p:txBody>
        </p:sp>
        <p:cxnSp>
          <p:nvCxnSpPr>
            <p:cNvPr id="72" name="Straight Arrow Connector 71">
              <a:extLst>
                <a:ext uri="{FF2B5EF4-FFF2-40B4-BE49-F238E27FC236}">
                  <a16:creationId xmlns:a16="http://schemas.microsoft.com/office/drawing/2014/main" id="{636853F8-F8A6-5342-92E8-F0A010049FBA}"/>
                </a:ext>
              </a:extLst>
            </p:cNvPr>
            <p:cNvCxnSpPr>
              <a:cxnSpLocks/>
            </p:cNvCxnSpPr>
            <p:nvPr/>
          </p:nvCxnSpPr>
          <p:spPr>
            <a:xfrm>
              <a:off x="2680534" y="3814940"/>
              <a:ext cx="1357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C34BEFD-EB92-444E-B168-7744319F3771}"/>
                </a:ext>
              </a:extLst>
            </p:cNvPr>
            <p:cNvSpPr txBox="1"/>
            <p:nvPr/>
          </p:nvSpPr>
          <p:spPr>
            <a:xfrm>
              <a:off x="2853274" y="3677596"/>
              <a:ext cx="1012491" cy="276999"/>
            </a:xfrm>
            <a:prstGeom prst="rect">
              <a:avLst/>
            </a:prstGeom>
            <a:gradFill flip="none" rotWithShape="1">
              <a:gsLst>
                <a:gs pos="0">
                  <a:schemeClr val="bg1"/>
                </a:gs>
                <a:gs pos="99000">
                  <a:srgbClr val="FFFFFF"/>
                </a:gs>
              </a:gsLst>
              <a:lin ang="16200000" scaled="1"/>
              <a:tileRect/>
            </a:gradFill>
          </p:spPr>
          <p:txBody>
            <a:bodyPr wrap="square" rtlCol="0">
              <a:spAutoFit/>
            </a:bodyPr>
            <a:lstStyle/>
            <a:p>
              <a:pPr algn="ctr"/>
              <a:r>
                <a:rPr lang="en-US" sz="1200"/>
                <a:t>Health Trend</a:t>
              </a:r>
            </a:p>
          </p:txBody>
        </p:sp>
      </p:grpSp>
    </p:spTree>
    <p:extLst>
      <p:ext uri="{BB962C8B-B14F-4D97-AF65-F5344CB8AC3E}">
        <p14:creationId xmlns:p14="http://schemas.microsoft.com/office/powerpoint/2010/main" val="28271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a:xfrm>
            <a:off x="0" y="1313403"/>
            <a:ext cx="12192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4325164" y="1060494"/>
            <a:ext cx="3541672" cy="502830"/>
          </a:xfrm>
          <a:prstGeom prst="roundRect">
            <a:avLst>
              <a:gd name="adj" fmla="val 50000"/>
            </a:avLst>
          </a:prstGeom>
          <a:solidFill>
            <a:schemeClr val="bg1"/>
          </a:solid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ource Sans Pro"/>
            </a:endParaRPr>
          </a:p>
        </p:txBody>
      </p:sp>
      <p:sp>
        <p:nvSpPr>
          <p:cNvPr id="64" name="Isosceles Triangle 17"/>
          <p:cNvSpPr/>
          <p:nvPr/>
        </p:nvSpPr>
        <p:spPr>
          <a:xfrm rot="10800000">
            <a:off x="5012072" y="5630648"/>
            <a:ext cx="2167857" cy="578313"/>
          </a:xfrm>
          <a:prstGeom prst="triangle">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id-ID" sz="1600" b="1">
              <a:latin typeface="Source Sans Pro"/>
            </a:endParaRPr>
          </a:p>
        </p:txBody>
      </p:sp>
      <p:sp>
        <p:nvSpPr>
          <p:cNvPr id="2" name="Title 1"/>
          <p:cNvSpPr>
            <a:spLocks noGrp="1"/>
          </p:cNvSpPr>
          <p:nvPr>
            <p:ph type="title"/>
          </p:nvPr>
        </p:nvSpPr>
        <p:spPr>
          <a:xfrm>
            <a:off x="457200" y="58738"/>
            <a:ext cx="8613131" cy="793750"/>
          </a:xfrm>
        </p:spPr>
        <p:txBody>
          <a:bodyPr/>
          <a:lstStyle/>
          <a:p>
            <a:r>
              <a:rPr lang="en-US" sz="2800" dirty="0">
                <a:latin typeface="Source Sans Pro"/>
              </a:rPr>
              <a:t>One Script, One Lab for all Digital Platforms</a:t>
            </a:r>
          </a:p>
        </p:txBody>
      </p:sp>
      <p:sp>
        <p:nvSpPr>
          <p:cNvPr id="4" name="Date Placeholder 3"/>
          <p:cNvSpPr>
            <a:spLocks noGrp="1"/>
          </p:cNvSpPr>
          <p:nvPr>
            <p:ph type="dt" sz="half" idx="10"/>
          </p:nvPr>
        </p:nvSpPr>
        <p:spPr/>
        <p:txBody>
          <a:bodyPr/>
          <a:lstStyle/>
          <a:p>
            <a:pPr>
              <a:defRPr/>
            </a:pPr>
            <a:fld id="{315209D3-CA13-4051-9301-174EE8288599}" type="datetime1">
              <a:rPr lang="en-US" smtClean="0">
                <a:latin typeface="Source Sans Pro"/>
              </a:rPr>
              <a:pPr>
                <a:defRPr/>
              </a:pPr>
              <a:t>9/25/18</a:t>
            </a:fld>
            <a:endParaRPr lang="en-US">
              <a:latin typeface="Source Sans Pro"/>
            </a:endParaRPr>
          </a:p>
        </p:txBody>
      </p:sp>
      <p:sp>
        <p:nvSpPr>
          <p:cNvPr id="5" name="Slide Number Placeholder 4"/>
          <p:cNvSpPr>
            <a:spLocks noGrp="1"/>
          </p:cNvSpPr>
          <p:nvPr>
            <p:ph type="sldNum" sz="quarter" idx="11"/>
          </p:nvPr>
        </p:nvSpPr>
        <p:spPr/>
        <p:txBody>
          <a:bodyPr/>
          <a:lstStyle/>
          <a:p>
            <a:pPr>
              <a:defRPr/>
            </a:pPr>
            <a:fld id="{D7E583E1-D65D-4031-ADC6-2171982A43B4}" type="slidenum">
              <a:rPr lang="en-US" smtClean="0">
                <a:latin typeface="Source Sans Pro"/>
              </a:rPr>
              <a:pPr>
                <a:defRPr/>
              </a:pPr>
              <a:t>9</a:t>
            </a:fld>
            <a:endParaRPr lang="en-US">
              <a:latin typeface="Source Sans Pro"/>
            </a:endParaRPr>
          </a:p>
        </p:txBody>
      </p:sp>
      <p:sp>
        <p:nvSpPr>
          <p:cNvPr id="6" name="Footer Placeholder 5"/>
          <p:cNvSpPr>
            <a:spLocks noGrp="1"/>
          </p:cNvSpPr>
          <p:nvPr>
            <p:ph type="ftr" sz="quarter" idx="12"/>
          </p:nvPr>
        </p:nvSpPr>
        <p:spPr/>
        <p:txBody>
          <a:bodyPr/>
          <a:lstStyle/>
          <a:p>
            <a:pPr>
              <a:defRPr/>
            </a:pPr>
            <a:r>
              <a:rPr lang="en-US">
                <a:latin typeface="Source Sans Pro"/>
              </a:rPr>
              <a:t>© 2017, Perfecto Mobile Ltd.  All Rights Reserved.  </a:t>
            </a:r>
          </a:p>
        </p:txBody>
      </p:sp>
      <p:grpSp>
        <p:nvGrpSpPr>
          <p:cNvPr id="110" name="Group 109"/>
          <p:cNvGrpSpPr/>
          <p:nvPr/>
        </p:nvGrpSpPr>
        <p:grpSpPr>
          <a:xfrm>
            <a:off x="1594712" y="2647213"/>
            <a:ext cx="486876" cy="544448"/>
            <a:chOff x="1588124" y="2794927"/>
            <a:chExt cx="501066" cy="560316"/>
          </a:xfrm>
          <a:solidFill>
            <a:schemeClr val="accent5">
              <a:lumMod val="50000"/>
            </a:schemeClr>
          </a:solidFill>
        </p:grpSpPr>
        <p:grpSp>
          <p:nvGrpSpPr>
            <p:cNvPr id="90" name="Group 89"/>
            <p:cNvGrpSpPr/>
            <p:nvPr/>
          </p:nvGrpSpPr>
          <p:grpSpPr>
            <a:xfrm>
              <a:off x="1588124" y="2794927"/>
              <a:ext cx="250020" cy="500039"/>
              <a:chOff x="154328" y="2753879"/>
              <a:chExt cx="308091" cy="616180"/>
            </a:xfrm>
            <a:grpFill/>
          </p:grpSpPr>
          <p:sp>
            <p:nvSpPr>
              <p:cNvPr id="104" name="Freeform 282"/>
              <p:cNvSpPr>
                <a:spLocks noEditPoints="1"/>
              </p:cNvSpPr>
              <p:nvPr/>
            </p:nvSpPr>
            <p:spPr bwMode="auto">
              <a:xfrm>
                <a:off x="154328" y="2753879"/>
                <a:ext cx="308091" cy="616180"/>
              </a:xfrm>
              <a:custGeom>
                <a:avLst/>
                <a:gdLst>
                  <a:gd name="T0" fmla="*/ 481 w 510"/>
                  <a:gd name="T1" fmla="*/ 1021 h 1021"/>
                  <a:gd name="T2" fmla="*/ 28 w 510"/>
                  <a:gd name="T3" fmla="*/ 1021 h 1021"/>
                  <a:gd name="T4" fmla="*/ 28 w 510"/>
                  <a:gd name="T5" fmla="*/ 1021 h 1021"/>
                  <a:gd name="T6" fmla="*/ 23 w 510"/>
                  <a:gd name="T7" fmla="*/ 1020 h 1021"/>
                  <a:gd name="T8" fmla="*/ 17 w 510"/>
                  <a:gd name="T9" fmla="*/ 1018 h 1021"/>
                  <a:gd name="T10" fmla="*/ 13 w 510"/>
                  <a:gd name="T11" fmla="*/ 1016 h 1021"/>
                  <a:gd name="T12" fmla="*/ 8 w 510"/>
                  <a:gd name="T13" fmla="*/ 1012 h 1021"/>
                  <a:gd name="T14" fmla="*/ 5 w 510"/>
                  <a:gd name="T15" fmla="*/ 1008 h 1021"/>
                  <a:gd name="T16" fmla="*/ 2 w 510"/>
                  <a:gd name="T17" fmla="*/ 1004 h 1021"/>
                  <a:gd name="T18" fmla="*/ 1 w 510"/>
                  <a:gd name="T19" fmla="*/ 998 h 1021"/>
                  <a:gd name="T20" fmla="*/ 0 w 510"/>
                  <a:gd name="T21" fmla="*/ 992 h 1021"/>
                  <a:gd name="T22" fmla="*/ 0 w 510"/>
                  <a:gd name="T23" fmla="*/ 142 h 1021"/>
                  <a:gd name="T24" fmla="*/ 0 w 510"/>
                  <a:gd name="T25" fmla="*/ 142 h 1021"/>
                  <a:gd name="T26" fmla="*/ 1 w 510"/>
                  <a:gd name="T27" fmla="*/ 137 h 1021"/>
                  <a:gd name="T28" fmla="*/ 2 w 510"/>
                  <a:gd name="T29" fmla="*/ 133 h 1021"/>
                  <a:gd name="T30" fmla="*/ 3 w 510"/>
                  <a:gd name="T31" fmla="*/ 129 h 1021"/>
                  <a:gd name="T32" fmla="*/ 6 w 510"/>
                  <a:gd name="T33" fmla="*/ 125 h 1021"/>
                  <a:gd name="T34" fmla="*/ 86 w 510"/>
                  <a:gd name="T35" fmla="*/ 12 h 1021"/>
                  <a:gd name="T36" fmla="*/ 86 w 510"/>
                  <a:gd name="T37" fmla="*/ 12 h 1021"/>
                  <a:gd name="T38" fmla="*/ 92 w 510"/>
                  <a:gd name="T39" fmla="*/ 7 h 1021"/>
                  <a:gd name="T40" fmla="*/ 97 w 510"/>
                  <a:gd name="T41" fmla="*/ 4 h 1021"/>
                  <a:gd name="T42" fmla="*/ 103 w 510"/>
                  <a:gd name="T43" fmla="*/ 1 h 1021"/>
                  <a:gd name="T44" fmla="*/ 110 w 510"/>
                  <a:gd name="T45" fmla="*/ 0 h 1021"/>
                  <a:gd name="T46" fmla="*/ 397 w 510"/>
                  <a:gd name="T47" fmla="*/ 0 h 1021"/>
                  <a:gd name="T48" fmla="*/ 397 w 510"/>
                  <a:gd name="T49" fmla="*/ 0 h 1021"/>
                  <a:gd name="T50" fmla="*/ 404 w 510"/>
                  <a:gd name="T51" fmla="*/ 1 h 1021"/>
                  <a:gd name="T52" fmla="*/ 410 w 510"/>
                  <a:gd name="T53" fmla="*/ 3 h 1021"/>
                  <a:gd name="T54" fmla="*/ 415 w 510"/>
                  <a:gd name="T55" fmla="*/ 7 h 1021"/>
                  <a:gd name="T56" fmla="*/ 420 w 510"/>
                  <a:gd name="T57" fmla="*/ 12 h 1021"/>
                  <a:gd name="T58" fmla="*/ 505 w 510"/>
                  <a:gd name="T59" fmla="*/ 125 h 1021"/>
                  <a:gd name="T60" fmla="*/ 505 w 510"/>
                  <a:gd name="T61" fmla="*/ 125 h 1021"/>
                  <a:gd name="T62" fmla="*/ 507 w 510"/>
                  <a:gd name="T63" fmla="*/ 129 h 1021"/>
                  <a:gd name="T64" fmla="*/ 509 w 510"/>
                  <a:gd name="T65" fmla="*/ 133 h 1021"/>
                  <a:gd name="T66" fmla="*/ 510 w 510"/>
                  <a:gd name="T67" fmla="*/ 137 h 1021"/>
                  <a:gd name="T68" fmla="*/ 510 w 510"/>
                  <a:gd name="T69" fmla="*/ 142 h 1021"/>
                  <a:gd name="T70" fmla="*/ 510 w 510"/>
                  <a:gd name="T71" fmla="*/ 992 h 1021"/>
                  <a:gd name="T72" fmla="*/ 510 w 510"/>
                  <a:gd name="T73" fmla="*/ 992 h 1021"/>
                  <a:gd name="T74" fmla="*/ 510 w 510"/>
                  <a:gd name="T75" fmla="*/ 998 h 1021"/>
                  <a:gd name="T76" fmla="*/ 508 w 510"/>
                  <a:gd name="T77" fmla="*/ 1004 h 1021"/>
                  <a:gd name="T78" fmla="*/ 506 w 510"/>
                  <a:gd name="T79" fmla="*/ 1008 h 1021"/>
                  <a:gd name="T80" fmla="*/ 502 w 510"/>
                  <a:gd name="T81" fmla="*/ 1012 h 1021"/>
                  <a:gd name="T82" fmla="*/ 498 w 510"/>
                  <a:gd name="T83" fmla="*/ 1016 h 1021"/>
                  <a:gd name="T84" fmla="*/ 493 w 510"/>
                  <a:gd name="T85" fmla="*/ 1018 h 1021"/>
                  <a:gd name="T86" fmla="*/ 487 w 510"/>
                  <a:gd name="T87" fmla="*/ 1020 h 1021"/>
                  <a:gd name="T88" fmla="*/ 481 w 510"/>
                  <a:gd name="T89" fmla="*/ 1021 h 1021"/>
                  <a:gd name="T90" fmla="*/ 481 w 510"/>
                  <a:gd name="T91" fmla="*/ 1021 h 1021"/>
                  <a:gd name="T92" fmla="*/ 56 w 510"/>
                  <a:gd name="T93" fmla="*/ 964 h 1021"/>
                  <a:gd name="T94" fmla="*/ 453 w 510"/>
                  <a:gd name="T95" fmla="*/ 964 h 1021"/>
                  <a:gd name="T96" fmla="*/ 453 w 510"/>
                  <a:gd name="T97" fmla="*/ 151 h 1021"/>
                  <a:gd name="T98" fmla="*/ 382 w 510"/>
                  <a:gd name="T99" fmla="*/ 57 h 1021"/>
                  <a:gd name="T100" fmla="*/ 124 w 510"/>
                  <a:gd name="T101" fmla="*/ 57 h 1021"/>
                  <a:gd name="T102" fmla="*/ 56 w 510"/>
                  <a:gd name="T103" fmla="*/ 151 h 1021"/>
                  <a:gd name="T104" fmla="*/ 56 w 510"/>
                  <a:gd name="T105" fmla="*/ 964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0" h="1021">
                    <a:moveTo>
                      <a:pt x="481" y="1021"/>
                    </a:moveTo>
                    <a:lnTo>
                      <a:pt x="28" y="1021"/>
                    </a:lnTo>
                    <a:lnTo>
                      <a:pt x="28" y="1021"/>
                    </a:lnTo>
                    <a:lnTo>
                      <a:pt x="23" y="1020"/>
                    </a:lnTo>
                    <a:lnTo>
                      <a:pt x="17" y="1018"/>
                    </a:lnTo>
                    <a:lnTo>
                      <a:pt x="13" y="1016"/>
                    </a:lnTo>
                    <a:lnTo>
                      <a:pt x="8" y="1012"/>
                    </a:lnTo>
                    <a:lnTo>
                      <a:pt x="5" y="1008"/>
                    </a:lnTo>
                    <a:lnTo>
                      <a:pt x="2" y="1004"/>
                    </a:lnTo>
                    <a:lnTo>
                      <a:pt x="1" y="998"/>
                    </a:lnTo>
                    <a:lnTo>
                      <a:pt x="0" y="992"/>
                    </a:lnTo>
                    <a:lnTo>
                      <a:pt x="0" y="142"/>
                    </a:lnTo>
                    <a:lnTo>
                      <a:pt x="0" y="142"/>
                    </a:lnTo>
                    <a:lnTo>
                      <a:pt x="1" y="137"/>
                    </a:lnTo>
                    <a:lnTo>
                      <a:pt x="2" y="133"/>
                    </a:lnTo>
                    <a:lnTo>
                      <a:pt x="3" y="129"/>
                    </a:lnTo>
                    <a:lnTo>
                      <a:pt x="6" y="125"/>
                    </a:lnTo>
                    <a:lnTo>
                      <a:pt x="86" y="12"/>
                    </a:lnTo>
                    <a:lnTo>
                      <a:pt x="86" y="12"/>
                    </a:lnTo>
                    <a:lnTo>
                      <a:pt x="92" y="7"/>
                    </a:lnTo>
                    <a:lnTo>
                      <a:pt x="97" y="4"/>
                    </a:lnTo>
                    <a:lnTo>
                      <a:pt x="103" y="1"/>
                    </a:lnTo>
                    <a:lnTo>
                      <a:pt x="110" y="0"/>
                    </a:lnTo>
                    <a:lnTo>
                      <a:pt x="397" y="0"/>
                    </a:lnTo>
                    <a:lnTo>
                      <a:pt x="397" y="0"/>
                    </a:lnTo>
                    <a:lnTo>
                      <a:pt x="404" y="1"/>
                    </a:lnTo>
                    <a:lnTo>
                      <a:pt x="410" y="3"/>
                    </a:lnTo>
                    <a:lnTo>
                      <a:pt x="415" y="7"/>
                    </a:lnTo>
                    <a:lnTo>
                      <a:pt x="420" y="12"/>
                    </a:lnTo>
                    <a:lnTo>
                      <a:pt x="505" y="125"/>
                    </a:lnTo>
                    <a:lnTo>
                      <a:pt x="505" y="125"/>
                    </a:lnTo>
                    <a:lnTo>
                      <a:pt x="507" y="129"/>
                    </a:lnTo>
                    <a:lnTo>
                      <a:pt x="509" y="133"/>
                    </a:lnTo>
                    <a:lnTo>
                      <a:pt x="510" y="137"/>
                    </a:lnTo>
                    <a:lnTo>
                      <a:pt x="510" y="142"/>
                    </a:lnTo>
                    <a:lnTo>
                      <a:pt x="510" y="992"/>
                    </a:lnTo>
                    <a:lnTo>
                      <a:pt x="510" y="992"/>
                    </a:lnTo>
                    <a:lnTo>
                      <a:pt x="510" y="998"/>
                    </a:lnTo>
                    <a:lnTo>
                      <a:pt x="508" y="1004"/>
                    </a:lnTo>
                    <a:lnTo>
                      <a:pt x="506" y="1008"/>
                    </a:lnTo>
                    <a:lnTo>
                      <a:pt x="502" y="1012"/>
                    </a:lnTo>
                    <a:lnTo>
                      <a:pt x="498" y="1016"/>
                    </a:lnTo>
                    <a:lnTo>
                      <a:pt x="493" y="1018"/>
                    </a:lnTo>
                    <a:lnTo>
                      <a:pt x="487" y="1020"/>
                    </a:lnTo>
                    <a:lnTo>
                      <a:pt x="481" y="1021"/>
                    </a:lnTo>
                    <a:lnTo>
                      <a:pt x="481" y="1021"/>
                    </a:lnTo>
                    <a:close/>
                    <a:moveTo>
                      <a:pt x="56" y="964"/>
                    </a:moveTo>
                    <a:lnTo>
                      <a:pt x="453" y="964"/>
                    </a:lnTo>
                    <a:lnTo>
                      <a:pt x="453" y="151"/>
                    </a:lnTo>
                    <a:lnTo>
                      <a:pt x="382" y="57"/>
                    </a:lnTo>
                    <a:lnTo>
                      <a:pt x="124" y="57"/>
                    </a:lnTo>
                    <a:lnTo>
                      <a:pt x="56" y="151"/>
                    </a:lnTo>
                    <a:lnTo>
                      <a:pt x="56" y="9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05" name="Freeform 283"/>
              <p:cNvSpPr>
                <a:spLocks noEditPoints="1"/>
              </p:cNvSpPr>
              <p:nvPr/>
            </p:nvSpPr>
            <p:spPr bwMode="auto">
              <a:xfrm>
                <a:off x="223196" y="2822747"/>
                <a:ext cx="170357" cy="105114"/>
              </a:xfrm>
              <a:custGeom>
                <a:avLst/>
                <a:gdLst>
                  <a:gd name="T0" fmla="*/ 254 w 283"/>
                  <a:gd name="T1" fmla="*/ 169 h 169"/>
                  <a:gd name="T2" fmla="*/ 28 w 283"/>
                  <a:gd name="T3" fmla="*/ 169 h 169"/>
                  <a:gd name="T4" fmla="*/ 28 w 283"/>
                  <a:gd name="T5" fmla="*/ 169 h 169"/>
                  <a:gd name="T6" fmla="*/ 22 w 283"/>
                  <a:gd name="T7" fmla="*/ 169 h 169"/>
                  <a:gd name="T8" fmla="*/ 17 w 283"/>
                  <a:gd name="T9" fmla="*/ 167 h 169"/>
                  <a:gd name="T10" fmla="*/ 12 w 283"/>
                  <a:gd name="T11" fmla="*/ 164 h 169"/>
                  <a:gd name="T12" fmla="*/ 8 w 283"/>
                  <a:gd name="T13" fmla="*/ 161 h 169"/>
                  <a:gd name="T14" fmla="*/ 4 w 283"/>
                  <a:gd name="T15" fmla="*/ 157 h 169"/>
                  <a:gd name="T16" fmla="*/ 2 w 283"/>
                  <a:gd name="T17" fmla="*/ 152 h 169"/>
                  <a:gd name="T18" fmla="*/ 0 w 283"/>
                  <a:gd name="T19" fmla="*/ 147 h 169"/>
                  <a:gd name="T20" fmla="*/ 0 w 283"/>
                  <a:gd name="T21" fmla="*/ 141 h 169"/>
                  <a:gd name="T22" fmla="*/ 0 w 283"/>
                  <a:gd name="T23" fmla="*/ 28 h 169"/>
                  <a:gd name="T24" fmla="*/ 0 w 283"/>
                  <a:gd name="T25" fmla="*/ 28 h 169"/>
                  <a:gd name="T26" fmla="*/ 0 w 283"/>
                  <a:gd name="T27" fmla="*/ 22 h 169"/>
                  <a:gd name="T28" fmla="*/ 2 w 283"/>
                  <a:gd name="T29" fmla="*/ 17 h 169"/>
                  <a:gd name="T30" fmla="*/ 4 w 283"/>
                  <a:gd name="T31" fmla="*/ 12 h 169"/>
                  <a:gd name="T32" fmla="*/ 8 w 283"/>
                  <a:gd name="T33" fmla="*/ 8 h 169"/>
                  <a:gd name="T34" fmla="*/ 12 w 283"/>
                  <a:gd name="T35" fmla="*/ 5 h 169"/>
                  <a:gd name="T36" fmla="*/ 17 w 283"/>
                  <a:gd name="T37" fmla="*/ 2 h 169"/>
                  <a:gd name="T38" fmla="*/ 22 w 283"/>
                  <a:gd name="T39" fmla="*/ 0 h 169"/>
                  <a:gd name="T40" fmla="*/ 28 w 283"/>
                  <a:gd name="T41" fmla="*/ 0 h 169"/>
                  <a:gd name="T42" fmla="*/ 254 w 283"/>
                  <a:gd name="T43" fmla="*/ 0 h 169"/>
                  <a:gd name="T44" fmla="*/ 254 w 283"/>
                  <a:gd name="T45" fmla="*/ 0 h 169"/>
                  <a:gd name="T46" fmla="*/ 260 w 283"/>
                  <a:gd name="T47" fmla="*/ 0 h 169"/>
                  <a:gd name="T48" fmla="*/ 265 w 283"/>
                  <a:gd name="T49" fmla="*/ 2 h 169"/>
                  <a:gd name="T50" fmla="*/ 270 w 283"/>
                  <a:gd name="T51" fmla="*/ 5 h 169"/>
                  <a:gd name="T52" fmla="*/ 274 w 283"/>
                  <a:gd name="T53" fmla="*/ 8 h 169"/>
                  <a:gd name="T54" fmla="*/ 278 w 283"/>
                  <a:gd name="T55" fmla="*/ 12 h 169"/>
                  <a:gd name="T56" fmla="*/ 281 w 283"/>
                  <a:gd name="T57" fmla="*/ 17 h 169"/>
                  <a:gd name="T58" fmla="*/ 283 w 283"/>
                  <a:gd name="T59" fmla="*/ 22 h 169"/>
                  <a:gd name="T60" fmla="*/ 283 w 283"/>
                  <a:gd name="T61" fmla="*/ 28 h 169"/>
                  <a:gd name="T62" fmla="*/ 283 w 283"/>
                  <a:gd name="T63" fmla="*/ 141 h 169"/>
                  <a:gd name="T64" fmla="*/ 283 w 283"/>
                  <a:gd name="T65" fmla="*/ 141 h 169"/>
                  <a:gd name="T66" fmla="*/ 283 w 283"/>
                  <a:gd name="T67" fmla="*/ 147 h 169"/>
                  <a:gd name="T68" fmla="*/ 281 w 283"/>
                  <a:gd name="T69" fmla="*/ 152 h 169"/>
                  <a:gd name="T70" fmla="*/ 278 w 283"/>
                  <a:gd name="T71" fmla="*/ 157 h 169"/>
                  <a:gd name="T72" fmla="*/ 274 w 283"/>
                  <a:gd name="T73" fmla="*/ 161 h 169"/>
                  <a:gd name="T74" fmla="*/ 270 w 283"/>
                  <a:gd name="T75" fmla="*/ 164 h 169"/>
                  <a:gd name="T76" fmla="*/ 265 w 283"/>
                  <a:gd name="T77" fmla="*/ 167 h 169"/>
                  <a:gd name="T78" fmla="*/ 260 w 283"/>
                  <a:gd name="T79" fmla="*/ 169 h 169"/>
                  <a:gd name="T80" fmla="*/ 254 w 283"/>
                  <a:gd name="T81" fmla="*/ 169 h 169"/>
                  <a:gd name="T82" fmla="*/ 254 w 283"/>
                  <a:gd name="T83" fmla="*/ 169 h 169"/>
                  <a:gd name="T84" fmla="*/ 56 w 283"/>
                  <a:gd name="T85" fmla="*/ 113 h 169"/>
                  <a:gd name="T86" fmla="*/ 226 w 283"/>
                  <a:gd name="T87" fmla="*/ 113 h 169"/>
                  <a:gd name="T88" fmla="*/ 226 w 283"/>
                  <a:gd name="T89" fmla="*/ 56 h 169"/>
                  <a:gd name="T90" fmla="*/ 56 w 283"/>
                  <a:gd name="T91" fmla="*/ 56 h 169"/>
                  <a:gd name="T92" fmla="*/ 56 w 283"/>
                  <a:gd name="T93" fmla="*/ 11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69">
                    <a:moveTo>
                      <a:pt x="254" y="169"/>
                    </a:moveTo>
                    <a:lnTo>
                      <a:pt x="28" y="169"/>
                    </a:lnTo>
                    <a:lnTo>
                      <a:pt x="28" y="169"/>
                    </a:lnTo>
                    <a:lnTo>
                      <a:pt x="22" y="169"/>
                    </a:lnTo>
                    <a:lnTo>
                      <a:pt x="17" y="167"/>
                    </a:lnTo>
                    <a:lnTo>
                      <a:pt x="12" y="164"/>
                    </a:lnTo>
                    <a:lnTo>
                      <a:pt x="8" y="161"/>
                    </a:lnTo>
                    <a:lnTo>
                      <a:pt x="4" y="157"/>
                    </a:lnTo>
                    <a:lnTo>
                      <a:pt x="2" y="152"/>
                    </a:lnTo>
                    <a:lnTo>
                      <a:pt x="0" y="147"/>
                    </a:lnTo>
                    <a:lnTo>
                      <a:pt x="0" y="141"/>
                    </a:lnTo>
                    <a:lnTo>
                      <a:pt x="0" y="28"/>
                    </a:lnTo>
                    <a:lnTo>
                      <a:pt x="0" y="28"/>
                    </a:lnTo>
                    <a:lnTo>
                      <a:pt x="0" y="22"/>
                    </a:lnTo>
                    <a:lnTo>
                      <a:pt x="2" y="17"/>
                    </a:lnTo>
                    <a:lnTo>
                      <a:pt x="4" y="12"/>
                    </a:lnTo>
                    <a:lnTo>
                      <a:pt x="8" y="8"/>
                    </a:lnTo>
                    <a:lnTo>
                      <a:pt x="12" y="5"/>
                    </a:lnTo>
                    <a:lnTo>
                      <a:pt x="17" y="2"/>
                    </a:lnTo>
                    <a:lnTo>
                      <a:pt x="22" y="0"/>
                    </a:lnTo>
                    <a:lnTo>
                      <a:pt x="28" y="0"/>
                    </a:lnTo>
                    <a:lnTo>
                      <a:pt x="254" y="0"/>
                    </a:lnTo>
                    <a:lnTo>
                      <a:pt x="254" y="0"/>
                    </a:lnTo>
                    <a:lnTo>
                      <a:pt x="260" y="0"/>
                    </a:lnTo>
                    <a:lnTo>
                      <a:pt x="265" y="2"/>
                    </a:lnTo>
                    <a:lnTo>
                      <a:pt x="270" y="5"/>
                    </a:lnTo>
                    <a:lnTo>
                      <a:pt x="274" y="8"/>
                    </a:lnTo>
                    <a:lnTo>
                      <a:pt x="278" y="12"/>
                    </a:lnTo>
                    <a:lnTo>
                      <a:pt x="281" y="17"/>
                    </a:lnTo>
                    <a:lnTo>
                      <a:pt x="283" y="22"/>
                    </a:lnTo>
                    <a:lnTo>
                      <a:pt x="283" y="28"/>
                    </a:lnTo>
                    <a:lnTo>
                      <a:pt x="283" y="141"/>
                    </a:lnTo>
                    <a:lnTo>
                      <a:pt x="283" y="141"/>
                    </a:lnTo>
                    <a:lnTo>
                      <a:pt x="283" y="147"/>
                    </a:lnTo>
                    <a:lnTo>
                      <a:pt x="281" y="152"/>
                    </a:lnTo>
                    <a:lnTo>
                      <a:pt x="278" y="157"/>
                    </a:lnTo>
                    <a:lnTo>
                      <a:pt x="274" y="161"/>
                    </a:lnTo>
                    <a:lnTo>
                      <a:pt x="270" y="164"/>
                    </a:lnTo>
                    <a:lnTo>
                      <a:pt x="265" y="167"/>
                    </a:lnTo>
                    <a:lnTo>
                      <a:pt x="260" y="169"/>
                    </a:lnTo>
                    <a:lnTo>
                      <a:pt x="254" y="169"/>
                    </a:lnTo>
                    <a:lnTo>
                      <a:pt x="254" y="169"/>
                    </a:lnTo>
                    <a:close/>
                    <a:moveTo>
                      <a:pt x="56" y="113"/>
                    </a:moveTo>
                    <a:lnTo>
                      <a:pt x="226" y="113"/>
                    </a:lnTo>
                    <a:lnTo>
                      <a:pt x="226" y="56"/>
                    </a:lnTo>
                    <a:lnTo>
                      <a:pt x="56" y="56"/>
                    </a:lnTo>
                    <a:lnTo>
                      <a:pt x="56"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06" name="Freeform 284"/>
              <p:cNvSpPr>
                <a:spLocks noEditPoints="1"/>
              </p:cNvSpPr>
              <p:nvPr/>
            </p:nvSpPr>
            <p:spPr bwMode="auto">
              <a:xfrm>
                <a:off x="259442" y="3047472"/>
                <a:ext cx="101488" cy="101488"/>
              </a:xfrm>
              <a:custGeom>
                <a:avLst/>
                <a:gdLst>
                  <a:gd name="T0" fmla="*/ 85 w 170"/>
                  <a:gd name="T1" fmla="*/ 170 h 170"/>
                  <a:gd name="T2" fmla="*/ 68 w 170"/>
                  <a:gd name="T3" fmla="*/ 168 h 170"/>
                  <a:gd name="T4" fmla="*/ 52 w 170"/>
                  <a:gd name="T5" fmla="*/ 163 h 170"/>
                  <a:gd name="T6" fmla="*/ 38 w 170"/>
                  <a:gd name="T7" fmla="*/ 155 h 170"/>
                  <a:gd name="T8" fmla="*/ 25 w 170"/>
                  <a:gd name="T9" fmla="*/ 145 h 170"/>
                  <a:gd name="T10" fmla="*/ 14 w 170"/>
                  <a:gd name="T11" fmla="*/ 133 h 170"/>
                  <a:gd name="T12" fmla="*/ 6 w 170"/>
                  <a:gd name="T13" fmla="*/ 118 h 170"/>
                  <a:gd name="T14" fmla="*/ 1 w 170"/>
                  <a:gd name="T15" fmla="*/ 102 h 170"/>
                  <a:gd name="T16" fmla="*/ 0 w 170"/>
                  <a:gd name="T17" fmla="*/ 85 h 170"/>
                  <a:gd name="T18" fmla="*/ 0 w 170"/>
                  <a:gd name="T19" fmla="*/ 76 h 170"/>
                  <a:gd name="T20" fmla="*/ 3 w 170"/>
                  <a:gd name="T21" fmla="*/ 60 h 170"/>
                  <a:gd name="T22" fmla="*/ 10 w 170"/>
                  <a:gd name="T23" fmla="*/ 45 h 170"/>
                  <a:gd name="T24" fmla="*/ 19 w 170"/>
                  <a:gd name="T25" fmla="*/ 31 h 170"/>
                  <a:gd name="T26" fmla="*/ 31 w 170"/>
                  <a:gd name="T27" fmla="*/ 20 h 170"/>
                  <a:gd name="T28" fmla="*/ 45 w 170"/>
                  <a:gd name="T29" fmla="*/ 11 h 170"/>
                  <a:gd name="T30" fmla="*/ 60 w 170"/>
                  <a:gd name="T31" fmla="*/ 3 h 170"/>
                  <a:gd name="T32" fmla="*/ 76 w 170"/>
                  <a:gd name="T33" fmla="*/ 0 h 170"/>
                  <a:gd name="T34" fmla="*/ 85 w 170"/>
                  <a:gd name="T35" fmla="*/ 0 h 170"/>
                  <a:gd name="T36" fmla="*/ 102 w 170"/>
                  <a:gd name="T37" fmla="*/ 1 h 170"/>
                  <a:gd name="T38" fmla="*/ 118 w 170"/>
                  <a:gd name="T39" fmla="*/ 7 h 170"/>
                  <a:gd name="T40" fmla="*/ 133 w 170"/>
                  <a:gd name="T41" fmla="*/ 15 h 170"/>
                  <a:gd name="T42" fmla="*/ 145 w 170"/>
                  <a:gd name="T43" fmla="*/ 25 h 170"/>
                  <a:gd name="T44" fmla="*/ 156 w 170"/>
                  <a:gd name="T45" fmla="*/ 38 h 170"/>
                  <a:gd name="T46" fmla="*/ 163 w 170"/>
                  <a:gd name="T47" fmla="*/ 52 h 170"/>
                  <a:gd name="T48" fmla="*/ 168 w 170"/>
                  <a:gd name="T49" fmla="*/ 68 h 170"/>
                  <a:gd name="T50" fmla="*/ 170 w 170"/>
                  <a:gd name="T51" fmla="*/ 85 h 170"/>
                  <a:gd name="T52" fmla="*/ 170 w 170"/>
                  <a:gd name="T53" fmla="*/ 93 h 170"/>
                  <a:gd name="T54" fmla="*/ 166 w 170"/>
                  <a:gd name="T55" fmla="*/ 111 h 170"/>
                  <a:gd name="T56" fmla="*/ 160 w 170"/>
                  <a:gd name="T57" fmla="*/ 126 h 170"/>
                  <a:gd name="T58" fmla="*/ 151 w 170"/>
                  <a:gd name="T59" fmla="*/ 139 h 170"/>
                  <a:gd name="T60" fmla="*/ 139 w 170"/>
                  <a:gd name="T61" fmla="*/ 151 h 170"/>
                  <a:gd name="T62" fmla="*/ 126 w 170"/>
                  <a:gd name="T63" fmla="*/ 160 h 170"/>
                  <a:gd name="T64" fmla="*/ 110 w 170"/>
                  <a:gd name="T65" fmla="*/ 166 h 170"/>
                  <a:gd name="T66" fmla="*/ 93 w 170"/>
                  <a:gd name="T67" fmla="*/ 169 h 170"/>
                  <a:gd name="T68" fmla="*/ 85 w 170"/>
                  <a:gd name="T69" fmla="*/ 170 h 170"/>
                  <a:gd name="T70" fmla="*/ 85 w 170"/>
                  <a:gd name="T71" fmla="*/ 57 h 170"/>
                  <a:gd name="T72" fmla="*/ 74 w 170"/>
                  <a:gd name="T73" fmla="*/ 59 h 170"/>
                  <a:gd name="T74" fmla="*/ 65 w 170"/>
                  <a:gd name="T75" fmla="*/ 65 h 170"/>
                  <a:gd name="T76" fmla="*/ 59 w 170"/>
                  <a:gd name="T77" fmla="*/ 74 h 170"/>
                  <a:gd name="T78" fmla="*/ 57 w 170"/>
                  <a:gd name="T79" fmla="*/ 85 h 170"/>
                  <a:gd name="T80" fmla="*/ 57 w 170"/>
                  <a:gd name="T81" fmla="*/ 90 h 170"/>
                  <a:gd name="T82" fmla="*/ 62 w 170"/>
                  <a:gd name="T83" fmla="*/ 100 h 170"/>
                  <a:gd name="T84" fmla="*/ 69 w 170"/>
                  <a:gd name="T85" fmla="*/ 109 h 170"/>
                  <a:gd name="T86" fmla="*/ 79 w 170"/>
                  <a:gd name="T87" fmla="*/ 113 h 170"/>
                  <a:gd name="T88" fmla="*/ 85 w 170"/>
                  <a:gd name="T89" fmla="*/ 114 h 170"/>
                  <a:gd name="T90" fmla="*/ 96 w 170"/>
                  <a:gd name="T91" fmla="*/ 112 h 170"/>
                  <a:gd name="T92" fmla="*/ 105 w 170"/>
                  <a:gd name="T93" fmla="*/ 105 h 170"/>
                  <a:gd name="T94" fmla="*/ 111 w 170"/>
                  <a:gd name="T95" fmla="*/ 96 h 170"/>
                  <a:gd name="T96" fmla="*/ 113 w 170"/>
                  <a:gd name="T97" fmla="*/ 85 h 170"/>
                  <a:gd name="T98" fmla="*/ 112 w 170"/>
                  <a:gd name="T99" fmla="*/ 79 h 170"/>
                  <a:gd name="T100" fmla="*/ 108 w 170"/>
                  <a:gd name="T101" fmla="*/ 69 h 170"/>
                  <a:gd name="T102" fmla="*/ 100 w 170"/>
                  <a:gd name="T103" fmla="*/ 61 h 170"/>
                  <a:gd name="T104" fmla="*/ 90 w 170"/>
                  <a:gd name="T105" fmla="*/ 57 h 170"/>
                  <a:gd name="T106" fmla="*/ 85 w 170"/>
                  <a:gd name="T107"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0">
                    <a:moveTo>
                      <a:pt x="85" y="170"/>
                    </a:moveTo>
                    <a:lnTo>
                      <a:pt x="85" y="170"/>
                    </a:lnTo>
                    <a:lnTo>
                      <a:pt x="76" y="169"/>
                    </a:lnTo>
                    <a:lnTo>
                      <a:pt x="68" y="168"/>
                    </a:lnTo>
                    <a:lnTo>
                      <a:pt x="60" y="166"/>
                    </a:lnTo>
                    <a:lnTo>
                      <a:pt x="52" y="163"/>
                    </a:lnTo>
                    <a:lnTo>
                      <a:pt x="45" y="160"/>
                    </a:lnTo>
                    <a:lnTo>
                      <a:pt x="38" y="155"/>
                    </a:lnTo>
                    <a:lnTo>
                      <a:pt x="31" y="151"/>
                    </a:lnTo>
                    <a:lnTo>
                      <a:pt x="25" y="145"/>
                    </a:lnTo>
                    <a:lnTo>
                      <a:pt x="19" y="139"/>
                    </a:lnTo>
                    <a:lnTo>
                      <a:pt x="14" y="133"/>
                    </a:lnTo>
                    <a:lnTo>
                      <a:pt x="10" y="126"/>
                    </a:lnTo>
                    <a:lnTo>
                      <a:pt x="6" y="118"/>
                    </a:lnTo>
                    <a:lnTo>
                      <a:pt x="3" y="111"/>
                    </a:lnTo>
                    <a:lnTo>
                      <a:pt x="1" y="102"/>
                    </a:lnTo>
                    <a:lnTo>
                      <a:pt x="0" y="93"/>
                    </a:lnTo>
                    <a:lnTo>
                      <a:pt x="0" y="85"/>
                    </a:lnTo>
                    <a:lnTo>
                      <a:pt x="0" y="85"/>
                    </a:lnTo>
                    <a:lnTo>
                      <a:pt x="0" y="76"/>
                    </a:lnTo>
                    <a:lnTo>
                      <a:pt x="1" y="68"/>
                    </a:lnTo>
                    <a:lnTo>
                      <a:pt x="3" y="60"/>
                    </a:lnTo>
                    <a:lnTo>
                      <a:pt x="6" y="52"/>
                    </a:lnTo>
                    <a:lnTo>
                      <a:pt x="10" y="45"/>
                    </a:lnTo>
                    <a:lnTo>
                      <a:pt x="14" y="38"/>
                    </a:lnTo>
                    <a:lnTo>
                      <a:pt x="19" y="31"/>
                    </a:lnTo>
                    <a:lnTo>
                      <a:pt x="25" y="25"/>
                    </a:lnTo>
                    <a:lnTo>
                      <a:pt x="31" y="20"/>
                    </a:lnTo>
                    <a:lnTo>
                      <a:pt x="38" y="15"/>
                    </a:lnTo>
                    <a:lnTo>
                      <a:pt x="45" y="11"/>
                    </a:lnTo>
                    <a:lnTo>
                      <a:pt x="52" y="7"/>
                    </a:lnTo>
                    <a:lnTo>
                      <a:pt x="60" y="3"/>
                    </a:lnTo>
                    <a:lnTo>
                      <a:pt x="68" y="1"/>
                    </a:lnTo>
                    <a:lnTo>
                      <a:pt x="76" y="0"/>
                    </a:lnTo>
                    <a:lnTo>
                      <a:pt x="85" y="0"/>
                    </a:lnTo>
                    <a:lnTo>
                      <a:pt x="85" y="0"/>
                    </a:lnTo>
                    <a:lnTo>
                      <a:pt x="93" y="0"/>
                    </a:lnTo>
                    <a:lnTo>
                      <a:pt x="102" y="1"/>
                    </a:lnTo>
                    <a:lnTo>
                      <a:pt x="110" y="3"/>
                    </a:lnTo>
                    <a:lnTo>
                      <a:pt x="118" y="7"/>
                    </a:lnTo>
                    <a:lnTo>
                      <a:pt x="126" y="11"/>
                    </a:lnTo>
                    <a:lnTo>
                      <a:pt x="133" y="15"/>
                    </a:lnTo>
                    <a:lnTo>
                      <a:pt x="139" y="20"/>
                    </a:lnTo>
                    <a:lnTo>
                      <a:pt x="145" y="25"/>
                    </a:lnTo>
                    <a:lnTo>
                      <a:pt x="151" y="31"/>
                    </a:lnTo>
                    <a:lnTo>
                      <a:pt x="156" y="38"/>
                    </a:lnTo>
                    <a:lnTo>
                      <a:pt x="160" y="45"/>
                    </a:lnTo>
                    <a:lnTo>
                      <a:pt x="163" y="52"/>
                    </a:lnTo>
                    <a:lnTo>
                      <a:pt x="166" y="60"/>
                    </a:lnTo>
                    <a:lnTo>
                      <a:pt x="168" y="68"/>
                    </a:lnTo>
                    <a:lnTo>
                      <a:pt x="170" y="76"/>
                    </a:lnTo>
                    <a:lnTo>
                      <a:pt x="170" y="85"/>
                    </a:lnTo>
                    <a:lnTo>
                      <a:pt x="170" y="85"/>
                    </a:lnTo>
                    <a:lnTo>
                      <a:pt x="170" y="93"/>
                    </a:lnTo>
                    <a:lnTo>
                      <a:pt x="168" y="102"/>
                    </a:lnTo>
                    <a:lnTo>
                      <a:pt x="166" y="111"/>
                    </a:lnTo>
                    <a:lnTo>
                      <a:pt x="163" y="118"/>
                    </a:lnTo>
                    <a:lnTo>
                      <a:pt x="160" y="126"/>
                    </a:lnTo>
                    <a:lnTo>
                      <a:pt x="156" y="133"/>
                    </a:lnTo>
                    <a:lnTo>
                      <a:pt x="151" y="139"/>
                    </a:lnTo>
                    <a:lnTo>
                      <a:pt x="145" y="145"/>
                    </a:lnTo>
                    <a:lnTo>
                      <a:pt x="139" y="151"/>
                    </a:lnTo>
                    <a:lnTo>
                      <a:pt x="133" y="155"/>
                    </a:lnTo>
                    <a:lnTo>
                      <a:pt x="126" y="160"/>
                    </a:lnTo>
                    <a:lnTo>
                      <a:pt x="118" y="163"/>
                    </a:lnTo>
                    <a:lnTo>
                      <a:pt x="110" y="166"/>
                    </a:lnTo>
                    <a:lnTo>
                      <a:pt x="102" y="168"/>
                    </a:lnTo>
                    <a:lnTo>
                      <a:pt x="93" y="169"/>
                    </a:lnTo>
                    <a:lnTo>
                      <a:pt x="85" y="170"/>
                    </a:lnTo>
                    <a:lnTo>
                      <a:pt x="85" y="170"/>
                    </a:lnTo>
                    <a:close/>
                    <a:moveTo>
                      <a:pt x="85" y="57"/>
                    </a:moveTo>
                    <a:lnTo>
                      <a:pt x="85" y="57"/>
                    </a:lnTo>
                    <a:lnTo>
                      <a:pt x="79" y="57"/>
                    </a:lnTo>
                    <a:lnTo>
                      <a:pt x="74" y="59"/>
                    </a:lnTo>
                    <a:lnTo>
                      <a:pt x="69" y="61"/>
                    </a:lnTo>
                    <a:lnTo>
                      <a:pt x="65" y="65"/>
                    </a:lnTo>
                    <a:lnTo>
                      <a:pt x="62" y="69"/>
                    </a:lnTo>
                    <a:lnTo>
                      <a:pt x="59" y="74"/>
                    </a:lnTo>
                    <a:lnTo>
                      <a:pt x="57" y="79"/>
                    </a:lnTo>
                    <a:lnTo>
                      <a:pt x="57" y="85"/>
                    </a:lnTo>
                    <a:lnTo>
                      <a:pt x="57" y="85"/>
                    </a:lnTo>
                    <a:lnTo>
                      <a:pt x="57" y="90"/>
                    </a:lnTo>
                    <a:lnTo>
                      <a:pt x="59" y="96"/>
                    </a:lnTo>
                    <a:lnTo>
                      <a:pt x="62" y="100"/>
                    </a:lnTo>
                    <a:lnTo>
                      <a:pt x="65" y="105"/>
                    </a:lnTo>
                    <a:lnTo>
                      <a:pt x="69" y="109"/>
                    </a:lnTo>
                    <a:lnTo>
                      <a:pt x="74" y="112"/>
                    </a:lnTo>
                    <a:lnTo>
                      <a:pt x="79" y="113"/>
                    </a:lnTo>
                    <a:lnTo>
                      <a:pt x="85" y="114"/>
                    </a:lnTo>
                    <a:lnTo>
                      <a:pt x="85" y="114"/>
                    </a:lnTo>
                    <a:lnTo>
                      <a:pt x="90" y="113"/>
                    </a:lnTo>
                    <a:lnTo>
                      <a:pt x="96" y="112"/>
                    </a:lnTo>
                    <a:lnTo>
                      <a:pt x="100" y="109"/>
                    </a:lnTo>
                    <a:lnTo>
                      <a:pt x="105" y="105"/>
                    </a:lnTo>
                    <a:lnTo>
                      <a:pt x="108" y="100"/>
                    </a:lnTo>
                    <a:lnTo>
                      <a:pt x="111" y="96"/>
                    </a:lnTo>
                    <a:lnTo>
                      <a:pt x="112" y="90"/>
                    </a:lnTo>
                    <a:lnTo>
                      <a:pt x="113" y="85"/>
                    </a:lnTo>
                    <a:lnTo>
                      <a:pt x="113" y="85"/>
                    </a:lnTo>
                    <a:lnTo>
                      <a:pt x="112" y="79"/>
                    </a:lnTo>
                    <a:lnTo>
                      <a:pt x="111" y="74"/>
                    </a:lnTo>
                    <a:lnTo>
                      <a:pt x="108" y="69"/>
                    </a:lnTo>
                    <a:lnTo>
                      <a:pt x="105" y="65"/>
                    </a:lnTo>
                    <a:lnTo>
                      <a:pt x="100" y="61"/>
                    </a:lnTo>
                    <a:lnTo>
                      <a:pt x="96" y="59"/>
                    </a:lnTo>
                    <a:lnTo>
                      <a:pt x="90" y="57"/>
                    </a:lnTo>
                    <a:lnTo>
                      <a:pt x="85" y="57"/>
                    </a:lnTo>
                    <a:lnTo>
                      <a:pt x="8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07" name="Rectangle 285"/>
              <p:cNvSpPr>
                <a:spLocks noChangeArrowheads="1"/>
              </p:cNvSpPr>
              <p:nvPr/>
            </p:nvSpPr>
            <p:spPr bwMode="auto">
              <a:xfrm>
                <a:off x="223196" y="3199704"/>
                <a:ext cx="170357" cy="362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108" name="Rectangle 286"/>
              <p:cNvSpPr>
                <a:spLocks noChangeArrowheads="1"/>
              </p:cNvSpPr>
              <p:nvPr/>
            </p:nvSpPr>
            <p:spPr bwMode="auto">
              <a:xfrm>
                <a:off x="223196" y="3268570"/>
                <a:ext cx="170357" cy="326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grpSp>
        <p:sp>
          <p:nvSpPr>
            <p:cNvPr id="109" name="Rounded Rectangle 108"/>
            <p:cNvSpPr/>
            <p:nvPr/>
          </p:nvSpPr>
          <p:spPr>
            <a:xfrm>
              <a:off x="1737316" y="2983903"/>
              <a:ext cx="350297" cy="371340"/>
            </a:xfrm>
            <a:prstGeom prst="roundRect">
              <a:avLst>
                <a:gd name="adj" fmla="val 235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ndParaRPr>
            </a:p>
          </p:txBody>
        </p:sp>
        <p:grpSp>
          <p:nvGrpSpPr>
            <p:cNvPr id="35" name="Group 34"/>
            <p:cNvGrpSpPr/>
            <p:nvPr/>
          </p:nvGrpSpPr>
          <p:grpSpPr>
            <a:xfrm>
              <a:off x="1766558" y="2990062"/>
              <a:ext cx="322632" cy="337689"/>
              <a:chOff x="341313" y="5367338"/>
              <a:chExt cx="238125" cy="249238"/>
            </a:xfrm>
            <a:grpFill/>
          </p:grpSpPr>
          <p:sp>
            <p:nvSpPr>
              <p:cNvPr id="36" name="Freeform 4786"/>
              <p:cNvSpPr>
                <a:spLocks/>
              </p:cNvSpPr>
              <p:nvPr/>
            </p:nvSpPr>
            <p:spPr bwMode="auto">
              <a:xfrm>
                <a:off x="341313" y="5487988"/>
                <a:ext cx="238125" cy="69850"/>
              </a:xfrm>
              <a:custGeom>
                <a:avLst/>
                <a:gdLst>
                  <a:gd name="T0" fmla="*/ 0 w 752"/>
                  <a:gd name="T1" fmla="*/ 87 h 221"/>
                  <a:gd name="T2" fmla="*/ 3 w 752"/>
                  <a:gd name="T3" fmla="*/ 98 h 221"/>
                  <a:gd name="T4" fmla="*/ 7 w 752"/>
                  <a:gd name="T5" fmla="*/ 111 h 221"/>
                  <a:gd name="T6" fmla="*/ 17 w 752"/>
                  <a:gd name="T7" fmla="*/ 122 h 221"/>
                  <a:gd name="T8" fmla="*/ 28 w 752"/>
                  <a:gd name="T9" fmla="*/ 135 h 221"/>
                  <a:gd name="T10" fmla="*/ 61 w 752"/>
                  <a:gd name="T11" fmla="*/ 157 h 221"/>
                  <a:gd name="T12" fmla="*/ 105 w 752"/>
                  <a:gd name="T13" fmla="*/ 178 h 221"/>
                  <a:gd name="T14" fmla="*/ 159 w 752"/>
                  <a:gd name="T15" fmla="*/ 195 h 221"/>
                  <a:gd name="T16" fmla="*/ 223 w 752"/>
                  <a:gd name="T17" fmla="*/ 209 h 221"/>
                  <a:gd name="T18" fmla="*/ 296 w 752"/>
                  <a:gd name="T19" fmla="*/ 219 h 221"/>
                  <a:gd name="T20" fmla="*/ 376 w 752"/>
                  <a:gd name="T21" fmla="*/ 221 h 221"/>
                  <a:gd name="T22" fmla="*/ 457 w 752"/>
                  <a:gd name="T23" fmla="*/ 219 h 221"/>
                  <a:gd name="T24" fmla="*/ 530 w 752"/>
                  <a:gd name="T25" fmla="*/ 209 h 221"/>
                  <a:gd name="T26" fmla="*/ 593 w 752"/>
                  <a:gd name="T27" fmla="*/ 195 h 221"/>
                  <a:gd name="T28" fmla="*/ 648 w 752"/>
                  <a:gd name="T29" fmla="*/ 178 h 221"/>
                  <a:gd name="T30" fmla="*/ 692 w 752"/>
                  <a:gd name="T31" fmla="*/ 157 h 221"/>
                  <a:gd name="T32" fmla="*/ 724 w 752"/>
                  <a:gd name="T33" fmla="*/ 135 h 221"/>
                  <a:gd name="T34" fmla="*/ 736 w 752"/>
                  <a:gd name="T35" fmla="*/ 122 h 221"/>
                  <a:gd name="T36" fmla="*/ 745 w 752"/>
                  <a:gd name="T37" fmla="*/ 111 h 221"/>
                  <a:gd name="T38" fmla="*/ 750 w 752"/>
                  <a:gd name="T39" fmla="*/ 98 h 221"/>
                  <a:gd name="T40" fmla="*/ 752 w 752"/>
                  <a:gd name="T41" fmla="*/ 87 h 221"/>
                  <a:gd name="T42" fmla="*/ 739 w 752"/>
                  <a:gd name="T43" fmla="*/ 10 h 221"/>
                  <a:gd name="T44" fmla="*/ 709 w 752"/>
                  <a:gd name="T45" fmla="*/ 31 h 221"/>
                  <a:gd name="T46" fmla="*/ 672 w 752"/>
                  <a:gd name="T47" fmla="*/ 49 h 221"/>
                  <a:gd name="T48" fmla="*/ 629 w 752"/>
                  <a:gd name="T49" fmla="*/ 66 h 221"/>
                  <a:gd name="T50" fmla="*/ 581 w 752"/>
                  <a:gd name="T51" fmla="*/ 80 h 221"/>
                  <a:gd name="T52" fmla="*/ 527 w 752"/>
                  <a:gd name="T53" fmla="*/ 90 h 221"/>
                  <a:gd name="T54" fmla="*/ 469 w 752"/>
                  <a:gd name="T55" fmla="*/ 97 h 221"/>
                  <a:gd name="T56" fmla="*/ 408 w 752"/>
                  <a:gd name="T57" fmla="*/ 100 h 221"/>
                  <a:gd name="T58" fmla="*/ 344 w 752"/>
                  <a:gd name="T59" fmla="*/ 100 h 221"/>
                  <a:gd name="T60" fmla="*/ 283 w 752"/>
                  <a:gd name="T61" fmla="*/ 97 h 221"/>
                  <a:gd name="T62" fmla="*/ 225 w 752"/>
                  <a:gd name="T63" fmla="*/ 90 h 221"/>
                  <a:gd name="T64" fmla="*/ 172 w 752"/>
                  <a:gd name="T65" fmla="*/ 80 h 221"/>
                  <a:gd name="T66" fmla="*/ 123 w 752"/>
                  <a:gd name="T67" fmla="*/ 66 h 221"/>
                  <a:gd name="T68" fmla="*/ 79 w 752"/>
                  <a:gd name="T69" fmla="*/ 49 h 221"/>
                  <a:gd name="T70" fmla="*/ 43 w 752"/>
                  <a:gd name="T71" fmla="*/ 31 h 221"/>
                  <a:gd name="T72" fmla="*/ 13 w 752"/>
                  <a:gd name="T73" fmla="*/ 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221">
                    <a:moveTo>
                      <a:pt x="0" y="0"/>
                    </a:moveTo>
                    <a:lnTo>
                      <a:pt x="0" y="87"/>
                    </a:lnTo>
                    <a:lnTo>
                      <a:pt x="1" y="92"/>
                    </a:lnTo>
                    <a:lnTo>
                      <a:pt x="3" y="98"/>
                    </a:lnTo>
                    <a:lnTo>
                      <a:pt x="5" y="105"/>
                    </a:lnTo>
                    <a:lnTo>
                      <a:pt x="7" y="111"/>
                    </a:lnTo>
                    <a:lnTo>
                      <a:pt x="12" y="117"/>
                    </a:lnTo>
                    <a:lnTo>
                      <a:pt x="17" y="122"/>
                    </a:lnTo>
                    <a:lnTo>
                      <a:pt x="21" y="129"/>
                    </a:lnTo>
                    <a:lnTo>
                      <a:pt x="28" y="135"/>
                    </a:lnTo>
                    <a:lnTo>
                      <a:pt x="42" y="147"/>
                    </a:lnTo>
                    <a:lnTo>
                      <a:pt x="61" y="157"/>
                    </a:lnTo>
                    <a:lnTo>
                      <a:pt x="80" y="169"/>
                    </a:lnTo>
                    <a:lnTo>
                      <a:pt x="105" y="178"/>
                    </a:lnTo>
                    <a:lnTo>
                      <a:pt x="130" y="187"/>
                    </a:lnTo>
                    <a:lnTo>
                      <a:pt x="159" y="195"/>
                    </a:lnTo>
                    <a:lnTo>
                      <a:pt x="189" y="203"/>
                    </a:lnTo>
                    <a:lnTo>
                      <a:pt x="223" y="209"/>
                    </a:lnTo>
                    <a:lnTo>
                      <a:pt x="259" y="215"/>
                    </a:lnTo>
                    <a:lnTo>
                      <a:pt x="296" y="219"/>
                    </a:lnTo>
                    <a:lnTo>
                      <a:pt x="335" y="221"/>
                    </a:lnTo>
                    <a:lnTo>
                      <a:pt x="376" y="221"/>
                    </a:lnTo>
                    <a:lnTo>
                      <a:pt x="417" y="221"/>
                    </a:lnTo>
                    <a:lnTo>
                      <a:pt x="457" y="219"/>
                    </a:lnTo>
                    <a:lnTo>
                      <a:pt x="494" y="214"/>
                    </a:lnTo>
                    <a:lnTo>
                      <a:pt x="530" y="209"/>
                    </a:lnTo>
                    <a:lnTo>
                      <a:pt x="563" y="203"/>
                    </a:lnTo>
                    <a:lnTo>
                      <a:pt x="593" y="195"/>
                    </a:lnTo>
                    <a:lnTo>
                      <a:pt x="622" y="187"/>
                    </a:lnTo>
                    <a:lnTo>
                      <a:pt x="648" y="178"/>
                    </a:lnTo>
                    <a:lnTo>
                      <a:pt x="671" y="169"/>
                    </a:lnTo>
                    <a:lnTo>
                      <a:pt x="692" y="157"/>
                    </a:lnTo>
                    <a:lnTo>
                      <a:pt x="709" y="147"/>
                    </a:lnTo>
                    <a:lnTo>
                      <a:pt x="724" y="135"/>
                    </a:lnTo>
                    <a:lnTo>
                      <a:pt x="731" y="129"/>
                    </a:lnTo>
                    <a:lnTo>
                      <a:pt x="736" y="122"/>
                    </a:lnTo>
                    <a:lnTo>
                      <a:pt x="740" y="117"/>
                    </a:lnTo>
                    <a:lnTo>
                      <a:pt x="745" y="111"/>
                    </a:lnTo>
                    <a:lnTo>
                      <a:pt x="747" y="105"/>
                    </a:lnTo>
                    <a:lnTo>
                      <a:pt x="750" y="98"/>
                    </a:lnTo>
                    <a:lnTo>
                      <a:pt x="751" y="92"/>
                    </a:lnTo>
                    <a:lnTo>
                      <a:pt x="752" y="87"/>
                    </a:lnTo>
                    <a:lnTo>
                      <a:pt x="752" y="0"/>
                    </a:lnTo>
                    <a:lnTo>
                      <a:pt x="739" y="10"/>
                    </a:lnTo>
                    <a:lnTo>
                      <a:pt x="725" y="20"/>
                    </a:lnTo>
                    <a:lnTo>
                      <a:pt x="709" y="31"/>
                    </a:lnTo>
                    <a:lnTo>
                      <a:pt x="692" y="40"/>
                    </a:lnTo>
                    <a:lnTo>
                      <a:pt x="672" y="49"/>
                    </a:lnTo>
                    <a:lnTo>
                      <a:pt x="651" y="58"/>
                    </a:lnTo>
                    <a:lnTo>
                      <a:pt x="629" y="66"/>
                    </a:lnTo>
                    <a:lnTo>
                      <a:pt x="606" y="73"/>
                    </a:lnTo>
                    <a:lnTo>
                      <a:pt x="581" y="80"/>
                    </a:lnTo>
                    <a:lnTo>
                      <a:pt x="555" y="85"/>
                    </a:lnTo>
                    <a:lnTo>
                      <a:pt x="527" y="90"/>
                    </a:lnTo>
                    <a:lnTo>
                      <a:pt x="498" y="93"/>
                    </a:lnTo>
                    <a:lnTo>
                      <a:pt x="469" y="97"/>
                    </a:lnTo>
                    <a:lnTo>
                      <a:pt x="439" y="99"/>
                    </a:lnTo>
                    <a:lnTo>
                      <a:pt x="408" y="100"/>
                    </a:lnTo>
                    <a:lnTo>
                      <a:pt x="376" y="102"/>
                    </a:lnTo>
                    <a:lnTo>
                      <a:pt x="344" y="100"/>
                    </a:lnTo>
                    <a:lnTo>
                      <a:pt x="313" y="99"/>
                    </a:lnTo>
                    <a:lnTo>
                      <a:pt x="283" y="97"/>
                    </a:lnTo>
                    <a:lnTo>
                      <a:pt x="253" y="93"/>
                    </a:lnTo>
                    <a:lnTo>
                      <a:pt x="225" y="90"/>
                    </a:lnTo>
                    <a:lnTo>
                      <a:pt x="197" y="85"/>
                    </a:lnTo>
                    <a:lnTo>
                      <a:pt x="172" y="80"/>
                    </a:lnTo>
                    <a:lnTo>
                      <a:pt x="146" y="73"/>
                    </a:lnTo>
                    <a:lnTo>
                      <a:pt x="123" y="66"/>
                    </a:lnTo>
                    <a:lnTo>
                      <a:pt x="100" y="59"/>
                    </a:lnTo>
                    <a:lnTo>
                      <a:pt x="79" y="49"/>
                    </a:lnTo>
                    <a:lnTo>
                      <a:pt x="61" y="41"/>
                    </a:lnTo>
                    <a:lnTo>
                      <a:pt x="43" y="31"/>
                    </a:lnTo>
                    <a:lnTo>
                      <a:pt x="27" y="22"/>
                    </a:lnTo>
                    <a:lnTo>
                      <a:pt x="13" y="1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37" name="Freeform 4787"/>
              <p:cNvSpPr>
                <a:spLocks/>
              </p:cNvSpPr>
              <p:nvPr/>
            </p:nvSpPr>
            <p:spPr bwMode="auto">
              <a:xfrm>
                <a:off x="341313" y="5535613"/>
                <a:ext cx="238125" cy="80963"/>
              </a:xfrm>
              <a:custGeom>
                <a:avLst/>
                <a:gdLst>
                  <a:gd name="T0" fmla="*/ 0 w 752"/>
                  <a:gd name="T1" fmla="*/ 87 h 253"/>
                  <a:gd name="T2" fmla="*/ 3 w 752"/>
                  <a:gd name="T3" fmla="*/ 104 h 253"/>
                  <a:gd name="T4" fmla="*/ 8 w 752"/>
                  <a:gd name="T5" fmla="*/ 120 h 253"/>
                  <a:gd name="T6" fmla="*/ 18 w 752"/>
                  <a:gd name="T7" fmla="*/ 137 h 253"/>
                  <a:gd name="T8" fmla="*/ 29 w 752"/>
                  <a:gd name="T9" fmla="*/ 152 h 253"/>
                  <a:gd name="T10" fmla="*/ 45 w 752"/>
                  <a:gd name="T11" fmla="*/ 167 h 253"/>
                  <a:gd name="T12" fmla="*/ 64 w 752"/>
                  <a:gd name="T13" fmla="*/ 181 h 253"/>
                  <a:gd name="T14" fmla="*/ 109 w 752"/>
                  <a:gd name="T15" fmla="*/ 205 h 253"/>
                  <a:gd name="T16" fmla="*/ 165 w 752"/>
                  <a:gd name="T17" fmla="*/ 225 h 253"/>
                  <a:gd name="T18" fmla="*/ 228 w 752"/>
                  <a:gd name="T19" fmla="*/ 240 h 253"/>
                  <a:gd name="T20" fmla="*/ 299 w 752"/>
                  <a:gd name="T21" fmla="*/ 249 h 253"/>
                  <a:gd name="T22" fmla="*/ 376 w 752"/>
                  <a:gd name="T23" fmla="*/ 253 h 253"/>
                  <a:gd name="T24" fmla="*/ 453 w 752"/>
                  <a:gd name="T25" fmla="*/ 249 h 253"/>
                  <a:gd name="T26" fmla="*/ 524 w 752"/>
                  <a:gd name="T27" fmla="*/ 240 h 253"/>
                  <a:gd name="T28" fmla="*/ 588 w 752"/>
                  <a:gd name="T29" fmla="*/ 225 h 253"/>
                  <a:gd name="T30" fmla="*/ 643 w 752"/>
                  <a:gd name="T31" fmla="*/ 205 h 253"/>
                  <a:gd name="T32" fmla="*/ 688 w 752"/>
                  <a:gd name="T33" fmla="*/ 181 h 253"/>
                  <a:gd name="T34" fmla="*/ 707 w 752"/>
                  <a:gd name="T35" fmla="*/ 167 h 253"/>
                  <a:gd name="T36" fmla="*/ 723 w 752"/>
                  <a:gd name="T37" fmla="*/ 152 h 253"/>
                  <a:gd name="T38" fmla="*/ 735 w 752"/>
                  <a:gd name="T39" fmla="*/ 137 h 253"/>
                  <a:gd name="T40" fmla="*/ 744 w 752"/>
                  <a:gd name="T41" fmla="*/ 122 h 253"/>
                  <a:gd name="T42" fmla="*/ 750 w 752"/>
                  <a:gd name="T43" fmla="*/ 104 h 253"/>
                  <a:gd name="T44" fmla="*/ 752 w 752"/>
                  <a:gd name="T45" fmla="*/ 87 h 253"/>
                  <a:gd name="T46" fmla="*/ 739 w 752"/>
                  <a:gd name="T47" fmla="*/ 12 h 253"/>
                  <a:gd name="T48" fmla="*/ 709 w 752"/>
                  <a:gd name="T49" fmla="*/ 32 h 253"/>
                  <a:gd name="T50" fmla="*/ 672 w 752"/>
                  <a:gd name="T51" fmla="*/ 51 h 253"/>
                  <a:gd name="T52" fmla="*/ 629 w 752"/>
                  <a:gd name="T53" fmla="*/ 67 h 253"/>
                  <a:gd name="T54" fmla="*/ 581 w 752"/>
                  <a:gd name="T55" fmla="*/ 80 h 253"/>
                  <a:gd name="T56" fmla="*/ 527 w 752"/>
                  <a:gd name="T57" fmla="*/ 90 h 253"/>
                  <a:gd name="T58" fmla="*/ 469 w 752"/>
                  <a:gd name="T59" fmla="*/ 98 h 253"/>
                  <a:gd name="T60" fmla="*/ 408 w 752"/>
                  <a:gd name="T61" fmla="*/ 102 h 253"/>
                  <a:gd name="T62" fmla="*/ 344 w 752"/>
                  <a:gd name="T63" fmla="*/ 102 h 253"/>
                  <a:gd name="T64" fmla="*/ 283 w 752"/>
                  <a:gd name="T65" fmla="*/ 98 h 253"/>
                  <a:gd name="T66" fmla="*/ 225 w 752"/>
                  <a:gd name="T67" fmla="*/ 90 h 253"/>
                  <a:gd name="T68" fmla="*/ 172 w 752"/>
                  <a:gd name="T69" fmla="*/ 80 h 253"/>
                  <a:gd name="T70" fmla="*/ 123 w 752"/>
                  <a:gd name="T71" fmla="*/ 67 h 253"/>
                  <a:gd name="T72" fmla="*/ 79 w 752"/>
                  <a:gd name="T73" fmla="*/ 51 h 253"/>
                  <a:gd name="T74" fmla="*/ 43 w 752"/>
                  <a:gd name="T75" fmla="*/ 32 h 253"/>
                  <a:gd name="T76" fmla="*/ 13 w 752"/>
                  <a:gd name="T77" fmla="*/ 1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2" h="253">
                    <a:moveTo>
                      <a:pt x="0" y="0"/>
                    </a:moveTo>
                    <a:lnTo>
                      <a:pt x="0" y="87"/>
                    </a:lnTo>
                    <a:lnTo>
                      <a:pt x="1" y="96"/>
                    </a:lnTo>
                    <a:lnTo>
                      <a:pt x="3" y="104"/>
                    </a:lnTo>
                    <a:lnTo>
                      <a:pt x="5" y="112"/>
                    </a:lnTo>
                    <a:lnTo>
                      <a:pt x="8" y="120"/>
                    </a:lnTo>
                    <a:lnTo>
                      <a:pt x="12" y="129"/>
                    </a:lnTo>
                    <a:lnTo>
                      <a:pt x="18" y="137"/>
                    </a:lnTo>
                    <a:lnTo>
                      <a:pt x="23" y="145"/>
                    </a:lnTo>
                    <a:lnTo>
                      <a:pt x="29" y="152"/>
                    </a:lnTo>
                    <a:lnTo>
                      <a:pt x="37" y="160"/>
                    </a:lnTo>
                    <a:lnTo>
                      <a:pt x="45" y="167"/>
                    </a:lnTo>
                    <a:lnTo>
                      <a:pt x="55" y="174"/>
                    </a:lnTo>
                    <a:lnTo>
                      <a:pt x="64" y="181"/>
                    </a:lnTo>
                    <a:lnTo>
                      <a:pt x="85" y="193"/>
                    </a:lnTo>
                    <a:lnTo>
                      <a:pt x="109" y="205"/>
                    </a:lnTo>
                    <a:lnTo>
                      <a:pt x="136" y="215"/>
                    </a:lnTo>
                    <a:lnTo>
                      <a:pt x="165" y="225"/>
                    </a:lnTo>
                    <a:lnTo>
                      <a:pt x="196" y="233"/>
                    </a:lnTo>
                    <a:lnTo>
                      <a:pt x="228" y="240"/>
                    </a:lnTo>
                    <a:lnTo>
                      <a:pt x="263" y="246"/>
                    </a:lnTo>
                    <a:lnTo>
                      <a:pt x="299" y="249"/>
                    </a:lnTo>
                    <a:lnTo>
                      <a:pt x="337" y="251"/>
                    </a:lnTo>
                    <a:lnTo>
                      <a:pt x="376" y="253"/>
                    </a:lnTo>
                    <a:lnTo>
                      <a:pt x="415" y="251"/>
                    </a:lnTo>
                    <a:lnTo>
                      <a:pt x="453" y="249"/>
                    </a:lnTo>
                    <a:lnTo>
                      <a:pt x="489" y="246"/>
                    </a:lnTo>
                    <a:lnTo>
                      <a:pt x="524" y="240"/>
                    </a:lnTo>
                    <a:lnTo>
                      <a:pt x="556" y="233"/>
                    </a:lnTo>
                    <a:lnTo>
                      <a:pt x="588" y="225"/>
                    </a:lnTo>
                    <a:lnTo>
                      <a:pt x="617" y="215"/>
                    </a:lnTo>
                    <a:lnTo>
                      <a:pt x="643" y="205"/>
                    </a:lnTo>
                    <a:lnTo>
                      <a:pt x="666" y="193"/>
                    </a:lnTo>
                    <a:lnTo>
                      <a:pt x="688" y="181"/>
                    </a:lnTo>
                    <a:lnTo>
                      <a:pt x="698" y="174"/>
                    </a:lnTo>
                    <a:lnTo>
                      <a:pt x="707" y="167"/>
                    </a:lnTo>
                    <a:lnTo>
                      <a:pt x="715" y="160"/>
                    </a:lnTo>
                    <a:lnTo>
                      <a:pt x="723" y="152"/>
                    </a:lnTo>
                    <a:lnTo>
                      <a:pt x="729" y="145"/>
                    </a:lnTo>
                    <a:lnTo>
                      <a:pt x="735" y="137"/>
                    </a:lnTo>
                    <a:lnTo>
                      <a:pt x="740" y="129"/>
                    </a:lnTo>
                    <a:lnTo>
                      <a:pt x="744" y="122"/>
                    </a:lnTo>
                    <a:lnTo>
                      <a:pt x="747" y="112"/>
                    </a:lnTo>
                    <a:lnTo>
                      <a:pt x="750" y="104"/>
                    </a:lnTo>
                    <a:lnTo>
                      <a:pt x="751" y="96"/>
                    </a:lnTo>
                    <a:lnTo>
                      <a:pt x="752" y="87"/>
                    </a:lnTo>
                    <a:lnTo>
                      <a:pt x="752" y="0"/>
                    </a:lnTo>
                    <a:lnTo>
                      <a:pt x="739" y="12"/>
                    </a:lnTo>
                    <a:lnTo>
                      <a:pt x="725" y="22"/>
                    </a:lnTo>
                    <a:lnTo>
                      <a:pt x="709" y="32"/>
                    </a:lnTo>
                    <a:lnTo>
                      <a:pt x="692" y="42"/>
                    </a:lnTo>
                    <a:lnTo>
                      <a:pt x="672" y="51"/>
                    </a:lnTo>
                    <a:lnTo>
                      <a:pt x="651" y="59"/>
                    </a:lnTo>
                    <a:lnTo>
                      <a:pt x="629" y="67"/>
                    </a:lnTo>
                    <a:lnTo>
                      <a:pt x="606" y="74"/>
                    </a:lnTo>
                    <a:lnTo>
                      <a:pt x="581" y="80"/>
                    </a:lnTo>
                    <a:lnTo>
                      <a:pt x="555" y="86"/>
                    </a:lnTo>
                    <a:lnTo>
                      <a:pt x="527" y="90"/>
                    </a:lnTo>
                    <a:lnTo>
                      <a:pt x="498" y="95"/>
                    </a:lnTo>
                    <a:lnTo>
                      <a:pt x="469" y="98"/>
                    </a:lnTo>
                    <a:lnTo>
                      <a:pt x="439" y="101"/>
                    </a:lnTo>
                    <a:lnTo>
                      <a:pt x="408" y="102"/>
                    </a:lnTo>
                    <a:lnTo>
                      <a:pt x="376" y="102"/>
                    </a:lnTo>
                    <a:lnTo>
                      <a:pt x="344" y="102"/>
                    </a:lnTo>
                    <a:lnTo>
                      <a:pt x="313" y="101"/>
                    </a:lnTo>
                    <a:lnTo>
                      <a:pt x="283" y="98"/>
                    </a:lnTo>
                    <a:lnTo>
                      <a:pt x="253" y="95"/>
                    </a:lnTo>
                    <a:lnTo>
                      <a:pt x="225" y="90"/>
                    </a:lnTo>
                    <a:lnTo>
                      <a:pt x="197" y="86"/>
                    </a:lnTo>
                    <a:lnTo>
                      <a:pt x="172" y="80"/>
                    </a:lnTo>
                    <a:lnTo>
                      <a:pt x="146" y="74"/>
                    </a:lnTo>
                    <a:lnTo>
                      <a:pt x="123" y="67"/>
                    </a:lnTo>
                    <a:lnTo>
                      <a:pt x="100" y="59"/>
                    </a:lnTo>
                    <a:lnTo>
                      <a:pt x="79" y="51"/>
                    </a:lnTo>
                    <a:lnTo>
                      <a:pt x="61" y="42"/>
                    </a:lnTo>
                    <a:lnTo>
                      <a:pt x="43" y="32"/>
                    </a:lnTo>
                    <a:lnTo>
                      <a:pt x="27" y="22"/>
                    </a:lnTo>
                    <a:lnTo>
                      <a:pt x="1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38" name="Freeform 4788"/>
              <p:cNvSpPr>
                <a:spLocks/>
              </p:cNvSpPr>
              <p:nvPr/>
            </p:nvSpPr>
            <p:spPr bwMode="auto">
              <a:xfrm>
                <a:off x="341313" y="5440363"/>
                <a:ext cx="238125" cy="69850"/>
              </a:xfrm>
              <a:custGeom>
                <a:avLst/>
                <a:gdLst>
                  <a:gd name="T0" fmla="*/ 0 w 752"/>
                  <a:gd name="T1" fmla="*/ 87 h 222"/>
                  <a:gd name="T2" fmla="*/ 3 w 752"/>
                  <a:gd name="T3" fmla="*/ 100 h 222"/>
                  <a:gd name="T4" fmla="*/ 7 w 752"/>
                  <a:gd name="T5" fmla="*/ 111 h 222"/>
                  <a:gd name="T6" fmla="*/ 17 w 752"/>
                  <a:gd name="T7" fmla="*/ 124 h 222"/>
                  <a:gd name="T8" fmla="*/ 28 w 752"/>
                  <a:gd name="T9" fmla="*/ 136 h 222"/>
                  <a:gd name="T10" fmla="*/ 61 w 752"/>
                  <a:gd name="T11" fmla="*/ 159 h 222"/>
                  <a:gd name="T12" fmla="*/ 105 w 752"/>
                  <a:gd name="T13" fmla="*/ 180 h 222"/>
                  <a:gd name="T14" fmla="*/ 159 w 752"/>
                  <a:gd name="T15" fmla="*/ 197 h 222"/>
                  <a:gd name="T16" fmla="*/ 223 w 752"/>
                  <a:gd name="T17" fmla="*/ 210 h 222"/>
                  <a:gd name="T18" fmla="*/ 296 w 752"/>
                  <a:gd name="T19" fmla="*/ 219 h 222"/>
                  <a:gd name="T20" fmla="*/ 376 w 752"/>
                  <a:gd name="T21" fmla="*/ 222 h 222"/>
                  <a:gd name="T22" fmla="*/ 457 w 752"/>
                  <a:gd name="T23" fmla="*/ 219 h 222"/>
                  <a:gd name="T24" fmla="*/ 530 w 752"/>
                  <a:gd name="T25" fmla="*/ 210 h 222"/>
                  <a:gd name="T26" fmla="*/ 593 w 752"/>
                  <a:gd name="T27" fmla="*/ 197 h 222"/>
                  <a:gd name="T28" fmla="*/ 648 w 752"/>
                  <a:gd name="T29" fmla="*/ 180 h 222"/>
                  <a:gd name="T30" fmla="*/ 692 w 752"/>
                  <a:gd name="T31" fmla="*/ 159 h 222"/>
                  <a:gd name="T32" fmla="*/ 724 w 752"/>
                  <a:gd name="T33" fmla="*/ 136 h 222"/>
                  <a:gd name="T34" fmla="*/ 736 w 752"/>
                  <a:gd name="T35" fmla="*/ 124 h 222"/>
                  <a:gd name="T36" fmla="*/ 745 w 752"/>
                  <a:gd name="T37" fmla="*/ 111 h 222"/>
                  <a:gd name="T38" fmla="*/ 750 w 752"/>
                  <a:gd name="T39" fmla="*/ 100 h 222"/>
                  <a:gd name="T40" fmla="*/ 752 w 752"/>
                  <a:gd name="T41" fmla="*/ 87 h 222"/>
                  <a:gd name="T42" fmla="*/ 739 w 752"/>
                  <a:gd name="T43" fmla="*/ 12 h 222"/>
                  <a:gd name="T44" fmla="*/ 709 w 752"/>
                  <a:gd name="T45" fmla="*/ 33 h 222"/>
                  <a:gd name="T46" fmla="*/ 672 w 752"/>
                  <a:gd name="T47" fmla="*/ 51 h 222"/>
                  <a:gd name="T48" fmla="*/ 629 w 752"/>
                  <a:gd name="T49" fmla="*/ 66 h 222"/>
                  <a:gd name="T50" fmla="*/ 581 w 752"/>
                  <a:gd name="T51" fmla="*/ 80 h 222"/>
                  <a:gd name="T52" fmla="*/ 527 w 752"/>
                  <a:gd name="T53" fmla="*/ 90 h 222"/>
                  <a:gd name="T54" fmla="*/ 469 w 752"/>
                  <a:gd name="T55" fmla="*/ 97 h 222"/>
                  <a:gd name="T56" fmla="*/ 408 w 752"/>
                  <a:gd name="T57" fmla="*/ 102 h 222"/>
                  <a:gd name="T58" fmla="*/ 344 w 752"/>
                  <a:gd name="T59" fmla="*/ 102 h 222"/>
                  <a:gd name="T60" fmla="*/ 283 w 752"/>
                  <a:gd name="T61" fmla="*/ 97 h 222"/>
                  <a:gd name="T62" fmla="*/ 225 w 752"/>
                  <a:gd name="T63" fmla="*/ 90 h 222"/>
                  <a:gd name="T64" fmla="*/ 172 w 752"/>
                  <a:gd name="T65" fmla="*/ 80 h 222"/>
                  <a:gd name="T66" fmla="*/ 123 w 752"/>
                  <a:gd name="T67" fmla="*/ 66 h 222"/>
                  <a:gd name="T68" fmla="*/ 79 w 752"/>
                  <a:gd name="T69" fmla="*/ 51 h 222"/>
                  <a:gd name="T70" fmla="*/ 43 w 752"/>
                  <a:gd name="T71" fmla="*/ 33 h 222"/>
                  <a:gd name="T72" fmla="*/ 13 w 752"/>
                  <a:gd name="T73" fmla="*/ 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222">
                    <a:moveTo>
                      <a:pt x="0" y="0"/>
                    </a:moveTo>
                    <a:lnTo>
                      <a:pt x="0" y="87"/>
                    </a:lnTo>
                    <a:lnTo>
                      <a:pt x="1" y="93"/>
                    </a:lnTo>
                    <a:lnTo>
                      <a:pt x="3" y="100"/>
                    </a:lnTo>
                    <a:lnTo>
                      <a:pt x="5" y="105"/>
                    </a:lnTo>
                    <a:lnTo>
                      <a:pt x="7" y="111"/>
                    </a:lnTo>
                    <a:lnTo>
                      <a:pt x="12" y="117"/>
                    </a:lnTo>
                    <a:lnTo>
                      <a:pt x="17" y="124"/>
                    </a:lnTo>
                    <a:lnTo>
                      <a:pt x="21" y="130"/>
                    </a:lnTo>
                    <a:lnTo>
                      <a:pt x="28" y="136"/>
                    </a:lnTo>
                    <a:lnTo>
                      <a:pt x="42" y="147"/>
                    </a:lnTo>
                    <a:lnTo>
                      <a:pt x="61" y="159"/>
                    </a:lnTo>
                    <a:lnTo>
                      <a:pt x="80" y="169"/>
                    </a:lnTo>
                    <a:lnTo>
                      <a:pt x="105" y="180"/>
                    </a:lnTo>
                    <a:lnTo>
                      <a:pt x="130" y="188"/>
                    </a:lnTo>
                    <a:lnTo>
                      <a:pt x="159" y="197"/>
                    </a:lnTo>
                    <a:lnTo>
                      <a:pt x="189" y="204"/>
                    </a:lnTo>
                    <a:lnTo>
                      <a:pt x="223" y="210"/>
                    </a:lnTo>
                    <a:lnTo>
                      <a:pt x="259" y="215"/>
                    </a:lnTo>
                    <a:lnTo>
                      <a:pt x="296" y="219"/>
                    </a:lnTo>
                    <a:lnTo>
                      <a:pt x="335" y="221"/>
                    </a:lnTo>
                    <a:lnTo>
                      <a:pt x="376" y="222"/>
                    </a:lnTo>
                    <a:lnTo>
                      <a:pt x="417" y="221"/>
                    </a:lnTo>
                    <a:lnTo>
                      <a:pt x="457" y="219"/>
                    </a:lnTo>
                    <a:lnTo>
                      <a:pt x="494" y="215"/>
                    </a:lnTo>
                    <a:lnTo>
                      <a:pt x="530" y="210"/>
                    </a:lnTo>
                    <a:lnTo>
                      <a:pt x="563" y="204"/>
                    </a:lnTo>
                    <a:lnTo>
                      <a:pt x="593" y="197"/>
                    </a:lnTo>
                    <a:lnTo>
                      <a:pt x="622" y="188"/>
                    </a:lnTo>
                    <a:lnTo>
                      <a:pt x="648" y="180"/>
                    </a:lnTo>
                    <a:lnTo>
                      <a:pt x="671" y="169"/>
                    </a:lnTo>
                    <a:lnTo>
                      <a:pt x="692" y="159"/>
                    </a:lnTo>
                    <a:lnTo>
                      <a:pt x="709" y="147"/>
                    </a:lnTo>
                    <a:lnTo>
                      <a:pt x="724" y="136"/>
                    </a:lnTo>
                    <a:lnTo>
                      <a:pt x="731" y="130"/>
                    </a:lnTo>
                    <a:lnTo>
                      <a:pt x="736" y="124"/>
                    </a:lnTo>
                    <a:lnTo>
                      <a:pt x="740" y="117"/>
                    </a:lnTo>
                    <a:lnTo>
                      <a:pt x="745" y="111"/>
                    </a:lnTo>
                    <a:lnTo>
                      <a:pt x="747" y="105"/>
                    </a:lnTo>
                    <a:lnTo>
                      <a:pt x="750" y="100"/>
                    </a:lnTo>
                    <a:lnTo>
                      <a:pt x="751" y="93"/>
                    </a:lnTo>
                    <a:lnTo>
                      <a:pt x="752" y="87"/>
                    </a:lnTo>
                    <a:lnTo>
                      <a:pt x="752" y="0"/>
                    </a:lnTo>
                    <a:lnTo>
                      <a:pt x="739" y="12"/>
                    </a:lnTo>
                    <a:lnTo>
                      <a:pt x="725" y="22"/>
                    </a:lnTo>
                    <a:lnTo>
                      <a:pt x="709" y="33"/>
                    </a:lnTo>
                    <a:lnTo>
                      <a:pt x="692" y="42"/>
                    </a:lnTo>
                    <a:lnTo>
                      <a:pt x="672" y="51"/>
                    </a:lnTo>
                    <a:lnTo>
                      <a:pt x="651" y="59"/>
                    </a:lnTo>
                    <a:lnTo>
                      <a:pt x="629" y="66"/>
                    </a:lnTo>
                    <a:lnTo>
                      <a:pt x="606" y="74"/>
                    </a:lnTo>
                    <a:lnTo>
                      <a:pt x="581" y="80"/>
                    </a:lnTo>
                    <a:lnTo>
                      <a:pt x="555" y="86"/>
                    </a:lnTo>
                    <a:lnTo>
                      <a:pt x="527" y="90"/>
                    </a:lnTo>
                    <a:lnTo>
                      <a:pt x="498" y="95"/>
                    </a:lnTo>
                    <a:lnTo>
                      <a:pt x="469" y="97"/>
                    </a:lnTo>
                    <a:lnTo>
                      <a:pt x="439" y="100"/>
                    </a:lnTo>
                    <a:lnTo>
                      <a:pt x="408" y="102"/>
                    </a:lnTo>
                    <a:lnTo>
                      <a:pt x="376" y="102"/>
                    </a:lnTo>
                    <a:lnTo>
                      <a:pt x="344" y="102"/>
                    </a:lnTo>
                    <a:lnTo>
                      <a:pt x="313" y="100"/>
                    </a:lnTo>
                    <a:lnTo>
                      <a:pt x="283" y="97"/>
                    </a:lnTo>
                    <a:lnTo>
                      <a:pt x="253" y="95"/>
                    </a:lnTo>
                    <a:lnTo>
                      <a:pt x="225" y="90"/>
                    </a:lnTo>
                    <a:lnTo>
                      <a:pt x="197" y="86"/>
                    </a:lnTo>
                    <a:lnTo>
                      <a:pt x="172" y="80"/>
                    </a:lnTo>
                    <a:lnTo>
                      <a:pt x="146" y="74"/>
                    </a:lnTo>
                    <a:lnTo>
                      <a:pt x="123" y="66"/>
                    </a:lnTo>
                    <a:lnTo>
                      <a:pt x="100" y="59"/>
                    </a:lnTo>
                    <a:lnTo>
                      <a:pt x="79" y="51"/>
                    </a:lnTo>
                    <a:lnTo>
                      <a:pt x="61" y="42"/>
                    </a:lnTo>
                    <a:lnTo>
                      <a:pt x="43" y="33"/>
                    </a:lnTo>
                    <a:lnTo>
                      <a:pt x="27" y="22"/>
                    </a:lnTo>
                    <a:lnTo>
                      <a:pt x="1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39" name="Freeform 4789"/>
              <p:cNvSpPr>
                <a:spLocks/>
              </p:cNvSpPr>
              <p:nvPr/>
            </p:nvSpPr>
            <p:spPr bwMode="auto">
              <a:xfrm>
                <a:off x="341313" y="5367338"/>
                <a:ext cx="238125" cy="95250"/>
              </a:xfrm>
              <a:custGeom>
                <a:avLst/>
                <a:gdLst>
                  <a:gd name="T0" fmla="*/ 417 w 752"/>
                  <a:gd name="T1" fmla="*/ 299 h 300"/>
                  <a:gd name="T2" fmla="*/ 494 w 752"/>
                  <a:gd name="T3" fmla="*/ 293 h 300"/>
                  <a:gd name="T4" fmla="*/ 563 w 752"/>
                  <a:gd name="T5" fmla="*/ 281 h 300"/>
                  <a:gd name="T6" fmla="*/ 622 w 752"/>
                  <a:gd name="T7" fmla="*/ 266 h 300"/>
                  <a:gd name="T8" fmla="*/ 671 w 752"/>
                  <a:gd name="T9" fmla="*/ 247 h 300"/>
                  <a:gd name="T10" fmla="*/ 709 w 752"/>
                  <a:gd name="T11" fmla="*/ 225 h 300"/>
                  <a:gd name="T12" fmla="*/ 731 w 752"/>
                  <a:gd name="T13" fmla="*/ 207 h 300"/>
                  <a:gd name="T14" fmla="*/ 740 w 752"/>
                  <a:gd name="T15" fmla="*/ 196 h 300"/>
                  <a:gd name="T16" fmla="*/ 747 w 752"/>
                  <a:gd name="T17" fmla="*/ 183 h 300"/>
                  <a:gd name="T18" fmla="*/ 751 w 752"/>
                  <a:gd name="T19" fmla="*/ 171 h 300"/>
                  <a:gd name="T20" fmla="*/ 751 w 752"/>
                  <a:gd name="T21" fmla="*/ 156 h 300"/>
                  <a:gd name="T22" fmla="*/ 747 w 752"/>
                  <a:gd name="T23" fmla="*/ 139 h 300"/>
                  <a:gd name="T24" fmla="*/ 740 w 752"/>
                  <a:gd name="T25" fmla="*/ 123 h 300"/>
                  <a:gd name="T26" fmla="*/ 729 w 752"/>
                  <a:gd name="T27" fmla="*/ 108 h 300"/>
                  <a:gd name="T28" fmla="*/ 715 w 752"/>
                  <a:gd name="T29" fmla="*/ 93 h 300"/>
                  <a:gd name="T30" fmla="*/ 698 w 752"/>
                  <a:gd name="T31" fmla="*/ 79 h 300"/>
                  <a:gd name="T32" fmla="*/ 666 w 752"/>
                  <a:gd name="T33" fmla="*/ 59 h 300"/>
                  <a:gd name="T34" fmla="*/ 617 w 752"/>
                  <a:gd name="T35" fmla="*/ 37 h 300"/>
                  <a:gd name="T36" fmla="*/ 556 w 752"/>
                  <a:gd name="T37" fmla="*/ 20 h 300"/>
                  <a:gd name="T38" fmla="*/ 489 w 752"/>
                  <a:gd name="T39" fmla="*/ 7 h 300"/>
                  <a:gd name="T40" fmla="*/ 415 w 752"/>
                  <a:gd name="T41" fmla="*/ 0 h 300"/>
                  <a:gd name="T42" fmla="*/ 337 w 752"/>
                  <a:gd name="T43" fmla="*/ 0 h 300"/>
                  <a:gd name="T44" fmla="*/ 263 w 752"/>
                  <a:gd name="T45" fmla="*/ 7 h 300"/>
                  <a:gd name="T46" fmla="*/ 196 w 752"/>
                  <a:gd name="T47" fmla="*/ 20 h 300"/>
                  <a:gd name="T48" fmla="*/ 136 w 752"/>
                  <a:gd name="T49" fmla="*/ 37 h 300"/>
                  <a:gd name="T50" fmla="*/ 85 w 752"/>
                  <a:gd name="T51" fmla="*/ 59 h 300"/>
                  <a:gd name="T52" fmla="*/ 55 w 752"/>
                  <a:gd name="T53" fmla="*/ 79 h 300"/>
                  <a:gd name="T54" fmla="*/ 37 w 752"/>
                  <a:gd name="T55" fmla="*/ 93 h 300"/>
                  <a:gd name="T56" fmla="*/ 23 w 752"/>
                  <a:gd name="T57" fmla="*/ 108 h 300"/>
                  <a:gd name="T58" fmla="*/ 12 w 752"/>
                  <a:gd name="T59" fmla="*/ 123 h 300"/>
                  <a:gd name="T60" fmla="*/ 5 w 752"/>
                  <a:gd name="T61" fmla="*/ 139 h 300"/>
                  <a:gd name="T62" fmla="*/ 1 w 752"/>
                  <a:gd name="T63" fmla="*/ 156 h 300"/>
                  <a:gd name="T64" fmla="*/ 1 w 752"/>
                  <a:gd name="T65" fmla="*/ 171 h 300"/>
                  <a:gd name="T66" fmla="*/ 5 w 752"/>
                  <a:gd name="T67" fmla="*/ 183 h 300"/>
                  <a:gd name="T68" fmla="*/ 12 w 752"/>
                  <a:gd name="T69" fmla="*/ 196 h 300"/>
                  <a:gd name="T70" fmla="*/ 21 w 752"/>
                  <a:gd name="T71" fmla="*/ 207 h 300"/>
                  <a:gd name="T72" fmla="*/ 42 w 752"/>
                  <a:gd name="T73" fmla="*/ 225 h 300"/>
                  <a:gd name="T74" fmla="*/ 80 w 752"/>
                  <a:gd name="T75" fmla="*/ 247 h 300"/>
                  <a:gd name="T76" fmla="*/ 130 w 752"/>
                  <a:gd name="T77" fmla="*/ 266 h 300"/>
                  <a:gd name="T78" fmla="*/ 189 w 752"/>
                  <a:gd name="T79" fmla="*/ 281 h 300"/>
                  <a:gd name="T80" fmla="*/ 259 w 752"/>
                  <a:gd name="T81" fmla="*/ 293 h 300"/>
                  <a:gd name="T82" fmla="*/ 335 w 752"/>
                  <a:gd name="T83"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2" h="300">
                    <a:moveTo>
                      <a:pt x="376" y="300"/>
                    </a:moveTo>
                    <a:lnTo>
                      <a:pt x="417" y="299"/>
                    </a:lnTo>
                    <a:lnTo>
                      <a:pt x="457" y="296"/>
                    </a:lnTo>
                    <a:lnTo>
                      <a:pt x="494" y="293"/>
                    </a:lnTo>
                    <a:lnTo>
                      <a:pt x="530" y="288"/>
                    </a:lnTo>
                    <a:lnTo>
                      <a:pt x="563" y="281"/>
                    </a:lnTo>
                    <a:lnTo>
                      <a:pt x="593" y="274"/>
                    </a:lnTo>
                    <a:lnTo>
                      <a:pt x="622" y="266"/>
                    </a:lnTo>
                    <a:lnTo>
                      <a:pt x="648" y="257"/>
                    </a:lnTo>
                    <a:lnTo>
                      <a:pt x="671" y="247"/>
                    </a:lnTo>
                    <a:lnTo>
                      <a:pt x="692" y="236"/>
                    </a:lnTo>
                    <a:lnTo>
                      <a:pt x="709" y="225"/>
                    </a:lnTo>
                    <a:lnTo>
                      <a:pt x="724" y="213"/>
                    </a:lnTo>
                    <a:lnTo>
                      <a:pt x="731" y="207"/>
                    </a:lnTo>
                    <a:lnTo>
                      <a:pt x="736" y="201"/>
                    </a:lnTo>
                    <a:lnTo>
                      <a:pt x="740" y="196"/>
                    </a:lnTo>
                    <a:lnTo>
                      <a:pt x="745" y="190"/>
                    </a:lnTo>
                    <a:lnTo>
                      <a:pt x="747" y="183"/>
                    </a:lnTo>
                    <a:lnTo>
                      <a:pt x="750" y="177"/>
                    </a:lnTo>
                    <a:lnTo>
                      <a:pt x="751" y="171"/>
                    </a:lnTo>
                    <a:lnTo>
                      <a:pt x="752" y="164"/>
                    </a:lnTo>
                    <a:lnTo>
                      <a:pt x="751" y="156"/>
                    </a:lnTo>
                    <a:lnTo>
                      <a:pt x="750" y="148"/>
                    </a:lnTo>
                    <a:lnTo>
                      <a:pt x="747" y="139"/>
                    </a:lnTo>
                    <a:lnTo>
                      <a:pt x="744" y="131"/>
                    </a:lnTo>
                    <a:lnTo>
                      <a:pt x="740" y="123"/>
                    </a:lnTo>
                    <a:lnTo>
                      <a:pt x="735" y="115"/>
                    </a:lnTo>
                    <a:lnTo>
                      <a:pt x="729" y="108"/>
                    </a:lnTo>
                    <a:lnTo>
                      <a:pt x="723" y="100"/>
                    </a:lnTo>
                    <a:lnTo>
                      <a:pt x="715" y="93"/>
                    </a:lnTo>
                    <a:lnTo>
                      <a:pt x="707" y="86"/>
                    </a:lnTo>
                    <a:lnTo>
                      <a:pt x="698" y="79"/>
                    </a:lnTo>
                    <a:lnTo>
                      <a:pt x="688" y="72"/>
                    </a:lnTo>
                    <a:lnTo>
                      <a:pt x="666" y="59"/>
                    </a:lnTo>
                    <a:lnTo>
                      <a:pt x="643" y="47"/>
                    </a:lnTo>
                    <a:lnTo>
                      <a:pt x="617" y="37"/>
                    </a:lnTo>
                    <a:lnTo>
                      <a:pt x="588" y="28"/>
                    </a:lnTo>
                    <a:lnTo>
                      <a:pt x="556" y="20"/>
                    </a:lnTo>
                    <a:lnTo>
                      <a:pt x="524" y="13"/>
                    </a:lnTo>
                    <a:lnTo>
                      <a:pt x="489" y="7"/>
                    </a:lnTo>
                    <a:lnTo>
                      <a:pt x="453" y="3"/>
                    </a:lnTo>
                    <a:lnTo>
                      <a:pt x="415" y="0"/>
                    </a:lnTo>
                    <a:lnTo>
                      <a:pt x="376" y="0"/>
                    </a:lnTo>
                    <a:lnTo>
                      <a:pt x="337" y="0"/>
                    </a:lnTo>
                    <a:lnTo>
                      <a:pt x="299" y="3"/>
                    </a:lnTo>
                    <a:lnTo>
                      <a:pt x="263" y="7"/>
                    </a:lnTo>
                    <a:lnTo>
                      <a:pt x="228" y="13"/>
                    </a:lnTo>
                    <a:lnTo>
                      <a:pt x="196" y="20"/>
                    </a:lnTo>
                    <a:lnTo>
                      <a:pt x="165" y="28"/>
                    </a:lnTo>
                    <a:lnTo>
                      <a:pt x="136" y="37"/>
                    </a:lnTo>
                    <a:lnTo>
                      <a:pt x="109" y="47"/>
                    </a:lnTo>
                    <a:lnTo>
                      <a:pt x="85" y="59"/>
                    </a:lnTo>
                    <a:lnTo>
                      <a:pt x="64" y="72"/>
                    </a:lnTo>
                    <a:lnTo>
                      <a:pt x="55" y="79"/>
                    </a:lnTo>
                    <a:lnTo>
                      <a:pt x="45" y="86"/>
                    </a:lnTo>
                    <a:lnTo>
                      <a:pt x="37" y="93"/>
                    </a:lnTo>
                    <a:lnTo>
                      <a:pt x="29" y="100"/>
                    </a:lnTo>
                    <a:lnTo>
                      <a:pt x="23" y="108"/>
                    </a:lnTo>
                    <a:lnTo>
                      <a:pt x="18" y="115"/>
                    </a:lnTo>
                    <a:lnTo>
                      <a:pt x="12" y="123"/>
                    </a:lnTo>
                    <a:lnTo>
                      <a:pt x="8" y="131"/>
                    </a:lnTo>
                    <a:lnTo>
                      <a:pt x="5" y="139"/>
                    </a:lnTo>
                    <a:lnTo>
                      <a:pt x="3" y="148"/>
                    </a:lnTo>
                    <a:lnTo>
                      <a:pt x="1" y="156"/>
                    </a:lnTo>
                    <a:lnTo>
                      <a:pt x="0" y="164"/>
                    </a:lnTo>
                    <a:lnTo>
                      <a:pt x="1" y="171"/>
                    </a:lnTo>
                    <a:lnTo>
                      <a:pt x="3" y="177"/>
                    </a:lnTo>
                    <a:lnTo>
                      <a:pt x="5" y="183"/>
                    </a:lnTo>
                    <a:lnTo>
                      <a:pt x="7" y="190"/>
                    </a:lnTo>
                    <a:lnTo>
                      <a:pt x="12" y="196"/>
                    </a:lnTo>
                    <a:lnTo>
                      <a:pt x="17" y="201"/>
                    </a:lnTo>
                    <a:lnTo>
                      <a:pt x="21" y="207"/>
                    </a:lnTo>
                    <a:lnTo>
                      <a:pt x="28" y="213"/>
                    </a:lnTo>
                    <a:lnTo>
                      <a:pt x="42" y="225"/>
                    </a:lnTo>
                    <a:lnTo>
                      <a:pt x="61" y="236"/>
                    </a:lnTo>
                    <a:lnTo>
                      <a:pt x="80" y="247"/>
                    </a:lnTo>
                    <a:lnTo>
                      <a:pt x="105" y="257"/>
                    </a:lnTo>
                    <a:lnTo>
                      <a:pt x="130" y="266"/>
                    </a:lnTo>
                    <a:lnTo>
                      <a:pt x="159" y="274"/>
                    </a:lnTo>
                    <a:lnTo>
                      <a:pt x="189" y="281"/>
                    </a:lnTo>
                    <a:lnTo>
                      <a:pt x="223" y="288"/>
                    </a:lnTo>
                    <a:lnTo>
                      <a:pt x="259" y="293"/>
                    </a:lnTo>
                    <a:lnTo>
                      <a:pt x="296" y="296"/>
                    </a:lnTo>
                    <a:lnTo>
                      <a:pt x="335" y="299"/>
                    </a:lnTo>
                    <a:lnTo>
                      <a:pt x="37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ource Sans Pro"/>
                </a:endParaRPr>
              </a:p>
            </p:txBody>
          </p:sp>
        </p:grpSp>
      </p:grpSp>
      <p:cxnSp>
        <p:nvCxnSpPr>
          <p:cNvPr id="49" name="Straight Arrow Connector 48"/>
          <p:cNvCxnSpPr/>
          <p:nvPr/>
        </p:nvCxnSpPr>
        <p:spPr>
          <a:xfrm flipH="1">
            <a:off x="2317018" y="2873723"/>
            <a:ext cx="3443164" cy="0"/>
          </a:xfrm>
          <a:prstGeom prst="straightConnector1">
            <a:avLst/>
          </a:prstGeom>
          <a:ln w="12700" cap="rnd">
            <a:solidFill>
              <a:schemeClr val="accent3"/>
            </a:solidFill>
            <a:round/>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0" name="Left-Right Arrow 19"/>
          <p:cNvSpPr/>
          <p:nvPr/>
        </p:nvSpPr>
        <p:spPr>
          <a:xfrm>
            <a:off x="1410089" y="1860231"/>
            <a:ext cx="6523826" cy="490076"/>
          </a:xfrm>
          <a:prstGeom prst="leftRightArrow">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latin typeface="Source Sans Pro"/>
            </a:endParaRPr>
          </a:p>
        </p:txBody>
      </p:sp>
      <p:sp>
        <p:nvSpPr>
          <p:cNvPr id="52" name="Left-Right Arrow 51"/>
          <p:cNvSpPr/>
          <p:nvPr/>
        </p:nvSpPr>
        <p:spPr>
          <a:xfrm>
            <a:off x="8090419" y="1860231"/>
            <a:ext cx="2971800" cy="490076"/>
          </a:xfrm>
          <a:prstGeom prst="leftRightArrow">
            <a:avLst/>
          </a:prstGeom>
          <a:gradFill>
            <a:gsLst>
              <a:gs pos="22000">
                <a:srgbClr val="81BC15"/>
              </a:gs>
              <a:gs pos="100000">
                <a:srgbClr val="0F83C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latin typeface="Source Sans Pro"/>
            </a:endParaRPr>
          </a:p>
        </p:txBody>
      </p:sp>
      <p:sp>
        <p:nvSpPr>
          <p:cNvPr id="54" name="TextBox 53"/>
          <p:cNvSpPr txBox="1"/>
          <p:nvPr/>
        </p:nvSpPr>
        <p:spPr>
          <a:xfrm>
            <a:off x="1132079" y="3301962"/>
            <a:ext cx="1302540" cy="430887"/>
          </a:xfrm>
          <a:prstGeom prst="rect">
            <a:avLst/>
          </a:prstGeom>
          <a:noFill/>
        </p:spPr>
        <p:txBody>
          <a:bodyPr wrap="square" lIns="0" tIns="0" rIns="0" bIns="0" rtlCol="0">
            <a:spAutoFit/>
          </a:bodyPr>
          <a:lstStyle/>
          <a:p>
            <a:pPr algn="ctr"/>
            <a:r>
              <a:rPr lang="en-US" sz="1400">
                <a:latin typeface="Source Sans Pro"/>
                <a:ea typeface="Avenir Book" charset="0"/>
                <a:cs typeface="Avenir Book" charset="0"/>
              </a:rPr>
              <a:t>Server side logic</a:t>
            </a:r>
          </a:p>
        </p:txBody>
      </p:sp>
      <p:sp>
        <p:nvSpPr>
          <p:cNvPr id="55" name="TextBox 54"/>
          <p:cNvSpPr txBox="1"/>
          <p:nvPr/>
        </p:nvSpPr>
        <p:spPr>
          <a:xfrm>
            <a:off x="5976117" y="3301962"/>
            <a:ext cx="2018955" cy="430887"/>
          </a:xfrm>
          <a:prstGeom prst="rect">
            <a:avLst/>
          </a:prstGeom>
          <a:noFill/>
        </p:spPr>
        <p:txBody>
          <a:bodyPr wrap="square" lIns="0" tIns="0" rIns="0" bIns="0" rtlCol="0">
            <a:spAutoFit/>
          </a:bodyPr>
          <a:lstStyle/>
          <a:p>
            <a:pPr algn="ctr"/>
            <a:r>
              <a:rPr lang="en-US" sz="1400">
                <a:latin typeface="Source Sans Pro"/>
                <a:ea typeface="Avenir Book" charset="0"/>
                <a:cs typeface="Avenir Book" charset="0"/>
              </a:rPr>
              <a:t>Client side logic (browser)</a:t>
            </a:r>
          </a:p>
        </p:txBody>
      </p:sp>
      <p:sp>
        <p:nvSpPr>
          <p:cNvPr id="56" name="TextBox 55"/>
          <p:cNvSpPr txBox="1"/>
          <p:nvPr/>
        </p:nvSpPr>
        <p:spPr>
          <a:xfrm>
            <a:off x="8603983" y="3484605"/>
            <a:ext cx="1913571" cy="430887"/>
          </a:xfrm>
          <a:prstGeom prst="rect">
            <a:avLst/>
          </a:prstGeom>
          <a:noFill/>
        </p:spPr>
        <p:txBody>
          <a:bodyPr wrap="square" lIns="0" tIns="0" rIns="0" bIns="0" rtlCol="0">
            <a:spAutoFit/>
          </a:bodyPr>
          <a:lstStyle/>
          <a:p>
            <a:pPr algn="ctr"/>
            <a:r>
              <a:rPr lang="en-US" sz="1400">
                <a:latin typeface="Source Sans Pro"/>
                <a:ea typeface="Avenir Book" charset="0"/>
                <a:cs typeface="Avenir Book" charset="0"/>
              </a:rPr>
              <a:t>Platforms / screens sizes</a:t>
            </a:r>
          </a:p>
        </p:txBody>
      </p:sp>
      <p:sp>
        <p:nvSpPr>
          <p:cNvPr id="66" name="TextBox 65"/>
          <p:cNvSpPr txBox="1"/>
          <p:nvPr/>
        </p:nvSpPr>
        <p:spPr>
          <a:xfrm>
            <a:off x="2258651" y="6180244"/>
            <a:ext cx="7796388" cy="369332"/>
          </a:xfrm>
          <a:prstGeom prst="rect">
            <a:avLst/>
          </a:prstGeom>
          <a:noFill/>
        </p:spPr>
        <p:txBody>
          <a:bodyPr wrap="square" rtlCol="0">
            <a:spAutoFit/>
          </a:bodyPr>
          <a:lstStyle/>
          <a:p>
            <a:pPr algn="ctr"/>
            <a:r>
              <a:rPr lang="en-US" b="1">
                <a:solidFill>
                  <a:schemeClr val="accent1"/>
                </a:solidFill>
                <a:latin typeface="Source Sans Pro"/>
                <a:ea typeface="Avenir Book" charset="0"/>
                <a:cs typeface="Avenir Book" charset="0"/>
              </a:rPr>
              <a:t>One</a:t>
            </a:r>
            <a:r>
              <a:rPr lang="en-US">
                <a:solidFill>
                  <a:schemeClr val="bg2">
                    <a:lumMod val="50000"/>
                  </a:schemeClr>
                </a:solidFill>
                <a:latin typeface="Source Sans Pro"/>
                <a:ea typeface="Avenir Book" charset="0"/>
                <a:cs typeface="Avenir Book" charset="0"/>
              </a:rPr>
              <a:t> coherent test strategy for Responsive Web Apps</a:t>
            </a:r>
          </a:p>
        </p:txBody>
      </p:sp>
      <p:sp>
        <p:nvSpPr>
          <p:cNvPr id="22" name="Rectangle 21"/>
          <p:cNvSpPr/>
          <p:nvPr/>
        </p:nvSpPr>
        <p:spPr>
          <a:xfrm>
            <a:off x="4426281" y="1153651"/>
            <a:ext cx="3339440" cy="369332"/>
          </a:xfrm>
          <a:prstGeom prst="rect">
            <a:avLst/>
          </a:prstGeom>
        </p:spPr>
        <p:txBody>
          <a:bodyPr wrap="none">
            <a:spAutoFit/>
          </a:bodyPr>
          <a:lstStyle/>
          <a:p>
            <a:pPr algn="ctr"/>
            <a:r>
              <a:rPr lang="en-US" b="1">
                <a:solidFill>
                  <a:schemeClr val="accent3"/>
                </a:solidFill>
                <a:latin typeface="Source Sans Pro"/>
                <a:ea typeface="Avenir Book" charset="0"/>
                <a:cs typeface="Avenir Book" charset="0"/>
              </a:rPr>
              <a:t>Responsive Web Application</a:t>
            </a:r>
          </a:p>
        </p:txBody>
      </p:sp>
      <p:sp>
        <p:nvSpPr>
          <p:cNvPr id="83" name="TextBox 82"/>
          <p:cNvSpPr txBox="1"/>
          <p:nvPr/>
        </p:nvSpPr>
        <p:spPr>
          <a:xfrm>
            <a:off x="3537701" y="2006654"/>
            <a:ext cx="2394486" cy="184666"/>
          </a:xfrm>
          <a:prstGeom prst="rect">
            <a:avLst/>
          </a:prstGeom>
          <a:noFill/>
        </p:spPr>
        <p:txBody>
          <a:bodyPr wrap="square" lIns="0" tIns="0" rIns="0" bIns="0" rtlCol="0">
            <a:spAutoFit/>
          </a:bodyPr>
          <a:lstStyle/>
          <a:p>
            <a:pPr algn="ctr"/>
            <a:r>
              <a:rPr lang="en-US" sz="1200" b="1" i="1">
                <a:solidFill>
                  <a:schemeClr val="bg1"/>
                </a:solidFill>
                <a:latin typeface="Source Sans Pro"/>
                <a:ea typeface="Avenir Book" charset="0"/>
                <a:cs typeface="Avenir Book" charset="0"/>
              </a:rPr>
              <a:t>One</a:t>
            </a:r>
            <a:r>
              <a:rPr lang="en-US" sz="1200" b="1">
                <a:solidFill>
                  <a:schemeClr val="bg1"/>
                </a:solidFill>
                <a:latin typeface="Source Sans Pro"/>
                <a:ea typeface="Avenir Book" charset="0"/>
                <a:cs typeface="Avenir Book" charset="0"/>
              </a:rPr>
              <a:t> Application logic to test</a:t>
            </a:r>
          </a:p>
        </p:txBody>
      </p:sp>
      <p:sp>
        <p:nvSpPr>
          <p:cNvPr id="84" name="TextBox 83"/>
          <p:cNvSpPr txBox="1"/>
          <p:nvPr/>
        </p:nvSpPr>
        <p:spPr>
          <a:xfrm>
            <a:off x="8394422" y="2006654"/>
            <a:ext cx="2394486" cy="184666"/>
          </a:xfrm>
          <a:prstGeom prst="rect">
            <a:avLst/>
          </a:prstGeom>
          <a:noFill/>
        </p:spPr>
        <p:txBody>
          <a:bodyPr wrap="square" lIns="0" tIns="0" rIns="0" bIns="0" rtlCol="0">
            <a:spAutoFit/>
          </a:bodyPr>
          <a:lstStyle/>
          <a:p>
            <a:pPr algn="ctr"/>
            <a:r>
              <a:rPr lang="en-US" sz="1200" b="1">
                <a:solidFill>
                  <a:schemeClr val="bg1"/>
                </a:solidFill>
                <a:latin typeface="Source Sans Pro"/>
                <a:ea typeface="Avenir Book" charset="0"/>
                <a:cs typeface="Avenir Book" charset="0"/>
              </a:rPr>
              <a:t>Multiple Display Sizes</a:t>
            </a:r>
          </a:p>
        </p:txBody>
      </p:sp>
      <p:grpSp>
        <p:nvGrpSpPr>
          <p:cNvPr id="7" name="Group 6"/>
          <p:cNvGrpSpPr/>
          <p:nvPr/>
        </p:nvGrpSpPr>
        <p:grpSpPr>
          <a:xfrm>
            <a:off x="0" y="4254825"/>
            <a:ext cx="12192003" cy="1718778"/>
            <a:chOff x="0" y="4254825"/>
            <a:chExt cx="12192003" cy="1718778"/>
          </a:xfrm>
        </p:grpSpPr>
        <p:sp>
          <p:nvSpPr>
            <p:cNvPr id="65" name="Oval 64"/>
            <p:cNvSpPr/>
            <p:nvPr/>
          </p:nvSpPr>
          <p:spPr>
            <a:xfrm>
              <a:off x="1929262" y="5684576"/>
              <a:ext cx="7918078" cy="289027"/>
            </a:xfrm>
            <a:prstGeom prst="ellipse">
              <a:avLst/>
            </a:prstGeom>
            <a:gradFill flip="none" rotWithShape="1">
              <a:gsLst>
                <a:gs pos="0">
                  <a:schemeClr val="tx1">
                    <a:alpha val="5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grpSp>
          <p:nvGrpSpPr>
            <p:cNvPr id="68" name="Group 67"/>
            <p:cNvGrpSpPr/>
            <p:nvPr/>
          </p:nvGrpSpPr>
          <p:grpSpPr>
            <a:xfrm rot="16200000">
              <a:off x="5908190" y="-1478168"/>
              <a:ext cx="550819" cy="12016806"/>
              <a:chOff x="620189" y="971551"/>
              <a:chExt cx="625812" cy="5740400"/>
            </a:xfrm>
          </p:grpSpPr>
          <p:sp>
            <p:nvSpPr>
              <p:cNvPr id="69" name="Oval 68"/>
              <p:cNvSpPr/>
              <p:nvPr/>
            </p:nvSpPr>
            <p:spPr>
              <a:xfrm rot="5400000">
                <a:off x="-1794765" y="3671184"/>
                <a:ext cx="5740400" cy="341133"/>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sp>
            <p:nvSpPr>
              <p:cNvPr id="70" name="Rectangle 69"/>
              <p:cNvSpPr/>
              <p:nvPr/>
            </p:nvSpPr>
            <p:spPr>
              <a:xfrm>
                <a:off x="620189" y="1016001"/>
                <a:ext cx="505754" cy="565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grpSp>
        <p:sp>
          <p:nvSpPr>
            <p:cNvPr id="71" name="Rectangle 70"/>
            <p:cNvSpPr/>
            <p:nvPr/>
          </p:nvSpPr>
          <p:spPr>
            <a:xfrm>
              <a:off x="0" y="4330697"/>
              <a:ext cx="12192000" cy="1543050"/>
            </a:xfrm>
            <a:prstGeom prst="rect">
              <a:avLst/>
            </a:prstGeom>
            <a:pattFill prst="pct1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ource Sans Pro"/>
              </a:endParaRPr>
            </a:p>
          </p:txBody>
        </p:sp>
        <p:sp>
          <p:nvSpPr>
            <p:cNvPr id="82" name="Oval 81"/>
            <p:cNvSpPr/>
            <p:nvPr/>
          </p:nvSpPr>
          <p:spPr>
            <a:xfrm>
              <a:off x="6776917" y="4579106"/>
              <a:ext cx="324020" cy="32402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ource Sans Pro"/>
                  <a:ea typeface="Avenir Book" charset="0"/>
                  <a:cs typeface="Avenir Book" charset="0"/>
                </a:rPr>
                <a:t>1</a:t>
              </a:r>
            </a:p>
          </p:txBody>
        </p:sp>
        <p:sp>
          <p:nvSpPr>
            <p:cNvPr id="86" name="Oval 85"/>
            <p:cNvSpPr/>
            <p:nvPr/>
          </p:nvSpPr>
          <p:spPr>
            <a:xfrm>
              <a:off x="6798019" y="5200126"/>
              <a:ext cx="324020" cy="32402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ource Sans Pro"/>
                  <a:ea typeface="Avenir Book" charset="0"/>
                  <a:cs typeface="Avenir Book" charset="0"/>
                </a:rPr>
                <a:t>2</a:t>
              </a:r>
            </a:p>
          </p:txBody>
        </p:sp>
        <p:sp>
          <p:nvSpPr>
            <p:cNvPr id="87" name="Rectangle 86"/>
            <p:cNvSpPr/>
            <p:nvPr/>
          </p:nvSpPr>
          <p:spPr>
            <a:xfrm>
              <a:off x="7304395" y="4595473"/>
              <a:ext cx="4268549" cy="392159"/>
            </a:xfrm>
            <a:prstGeom prst="rect">
              <a:avLst/>
            </a:prstGeom>
          </p:spPr>
          <p:txBody>
            <a:bodyPr wrap="square" lIns="0" tIns="0" rIns="0" bIns="0">
              <a:spAutoFit/>
            </a:bodyPr>
            <a:lstStyle/>
            <a:p>
              <a:pPr lvl="0" defTabSz="914400">
                <a:lnSpc>
                  <a:spcPct val="90000"/>
                </a:lnSpc>
                <a:spcBef>
                  <a:spcPts val="1000"/>
                </a:spcBef>
              </a:pPr>
              <a:r>
                <a:rPr lang="en-US" sz="1400" b="1">
                  <a:solidFill>
                    <a:schemeClr val="tx1">
                      <a:lumMod val="75000"/>
                      <a:lumOff val="25000"/>
                    </a:schemeClr>
                  </a:solidFill>
                  <a:latin typeface="Source Sans Pro"/>
                </a:rPr>
                <a:t>All capabilities available to test all platforms </a:t>
              </a:r>
              <a:br>
                <a:rPr lang="en-US" sz="1400" b="1">
                  <a:solidFill>
                    <a:schemeClr val="tx1">
                      <a:lumMod val="75000"/>
                      <a:lumOff val="25000"/>
                    </a:schemeClr>
                  </a:solidFill>
                  <a:latin typeface="Source Sans Pro"/>
                </a:rPr>
              </a:br>
              <a:r>
                <a:rPr lang="en-US" sz="1400">
                  <a:solidFill>
                    <a:schemeClr val="tx1">
                      <a:lumMod val="75000"/>
                      <a:lumOff val="25000"/>
                    </a:schemeClr>
                  </a:solidFill>
                  <a:latin typeface="Source Sans Pro"/>
                </a:rPr>
                <a:t>(location, network, OCR, visual validation, etc.)</a:t>
              </a:r>
            </a:p>
          </p:txBody>
        </p:sp>
        <p:sp>
          <p:nvSpPr>
            <p:cNvPr id="88" name="Rectangle 87"/>
            <p:cNvSpPr/>
            <p:nvPr/>
          </p:nvSpPr>
          <p:spPr>
            <a:xfrm>
              <a:off x="7325497" y="5226208"/>
              <a:ext cx="4268549" cy="392159"/>
            </a:xfrm>
            <a:prstGeom prst="rect">
              <a:avLst/>
            </a:prstGeom>
          </p:spPr>
          <p:txBody>
            <a:bodyPr wrap="square" lIns="0" tIns="0" rIns="0" bIns="0">
              <a:spAutoFit/>
            </a:bodyPr>
            <a:lstStyle/>
            <a:p>
              <a:pPr lvl="0" defTabSz="914400">
                <a:lnSpc>
                  <a:spcPct val="90000"/>
                </a:lnSpc>
                <a:spcBef>
                  <a:spcPts val="1000"/>
                </a:spcBef>
              </a:pPr>
              <a:r>
                <a:rPr lang="en-US" sz="1400" b="1">
                  <a:solidFill>
                    <a:schemeClr val="tx1">
                      <a:lumMod val="75000"/>
                      <a:lumOff val="25000"/>
                    </a:schemeClr>
                  </a:solidFill>
                  <a:latin typeface="Source Sans Pro"/>
                </a:rPr>
                <a:t>Easily compare between platforms</a:t>
              </a:r>
              <a:br>
                <a:rPr lang="en-US" sz="1400" b="1">
                  <a:solidFill>
                    <a:schemeClr val="tx1">
                      <a:lumMod val="75000"/>
                      <a:lumOff val="25000"/>
                    </a:schemeClr>
                  </a:solidFill>
                  <a:latin typeface="Source Sans Pro"/>
                </a:rPr>
              </a:br>
              <a:r>
                <a:rPr lang="en-US" sz="1400">
                  <a:solidFill>
                    <a:schemeClr val="tx1">
                      <a:lumMod val="75000"/>
                      <a:lumOff val="25000"/>
                    </a:schemeClr>
                  </a:solidFill>
                  <a:latin typeface="Source Sans Pro"/>
                </a:rPr>
                <a:t>(Functional &amp; performance.)</a:t>
              </a:r>
            </a:p>
          </p:txBody>
        </p:sp>
        <p:sp>
          <p:nvSpPr>
            <p:cNvPr id="85" name="Rounded Rectangle 84"/>
            <p:cNvSpPr/>
            <p:nvPr/>
          </p:nvSpPr>
          <p:spPr>
            <a:xfrm>
              <a:off x="1658048" y="4467507"/>
              <a:ext cx="2249439" cy="274985"/>
            </a:xfrm>
            <a:prstGeom prst="roundRect">
              <a:avLst>
                <a:gd name="adj" fmla="val 50000"/>
              </a:avLst>
            </a:prstGeom>
            <a:gradFill>
              <a:gsLst>
                <a:gs pos="22000">
                  <a:srgbClr val="81BC15"/>
                </a:gs>
                <a:gs pos="100000">
                  <a:srgbClr val="0F83C2"/>
                </a:gs>
              </a:gsLst>
              <a:lin ang="3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latin typeface="Source Sans Pro"/>
              </a:endParaRPr>
            </a:p>
          </p:txBody>
        </p:sp>
        <p:sp>
          <p:nvSpPr>
            <p:cNvPr id="91" name="Rounded Rectangle 90"/>
            <p:cNvSpPr/>
            <p:nvPr/>
          </p:nvSpPr>
          <p:spPr>
            <a:xfrm>
              <a:off x="2333809" y="4832576"/>
              <a:ext cx="2249439" cy="274985"/>
            </a:xfrm>
            <a:prstGeom prst="roundRect">
              <a:avLst>
                <a:gd name="adj" fmla="val 50000"/>
              </a:avLst>
            </a:prstGeom>
            <a:gradFill>
              <a:gsLst>
                <a:gs pos="22000">
                  <a:srgbClr val="81BC15"/>
                </a:gs>
                <a:gs pos="100000">
                  <a:srgbClr val="0F83C2"/>
                </a:gs>
              </a:gsLst>
              <a:lin ang="3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latin typeface="Source Sans Pro"/>
              </a:endParaRPr>
            </a:p>
          </p:txBody>
        </p:sp>
        <p:sp>
          <p:nvSpPr>
            <p:cNvPr id="92" name="TextBox 91"/>
            <p:cNvSpPr txBox="1"/>
            <p:nvPr/>
          </p:nvSpPr>
          <p:spPr>
            <a:xfrm>
              <a:off x="1747912" y="4512666"/>
              <a:ext cx="2069710" cy="184666"/>
            </a:xfrm>
            <a:prstGeom prst="rect">
              <a:avLst/>
            </a:prstGeom>
            <a:noFill/>
          </p:spPr>
          <p:txBody>
            <a:bodyPr wrap="square" lIns="0" tIns="0" rIns="0" bIns="0" rtlCol="0">
              <a:spAutoFit/>
            </a:bodyPr>
            <a:lstStyle/>
            <a:p>
              <a:pPr algn="ctr"/>
              <a:r>
                <a:rPr lang="en-US" sz="1200" b="1" i="1">
                  <a:solidFill>
                    <a:schemeClr val="bg1"/>
                  </a:solidFill>
                  <a:latin typeface="Source Sans Pro"/>
                  <a:ea typeface="Avenir Book" charset="0"/>
                  <a:cs typeface="Avenir Book" charset="0"/>
                </a:rPr>
                <a:t>One</a:t>
              </a:r>
              <a:r>
                <a:rPr lang="en-US" sz="1200" b="1">
                  <a:solidFill>
                    <a:schemeClr val="bg1"/>
                  </a:solidFill>
                  <a:latin typeface="Source Sans Pro"/>
                  <a:ea typeface="Avenir Book" charset="0"/>
                  <a:cs typeface="Avenir Book" charset="0"/>
                </a:rPr>
                <a:t> Responsive Web App</a:t>
              </a:r>
            </a:p>
          </p:txBody>
        </p:sp>
        <p:sp>
          <p:nvSpPr>
            <p:cNvPr id="93" name="TextBox 92"/>
            <p:cNvSpPr txBox="1"/>
            <p:nvPr/>
          </p:nvSpPr>
          <p:spPr>
            <a:xfrm>
              <a:off x="2422246" y="4877735"/>
              <a:ext cx="2069710" cy="184666"/>
            </a:xfrm>
            <a:prstGeom prst="rect">
              <a:avLst/>
            </a:prstGeom>
            <a:noFill/>
          </p:spPr>
          <p:txBody>
            <a:bodyPr wrap="square" lIns="0" tIns="0" rIns="0" bIns="0" rtlCol="0">
              <a:spAutoFit/>
            </a:bodyPr>
            <a:lstStyle/>
            <a:p>
              <a:pPr algn="ctr"/>
              <a:r>
                <a:rPr lang="en-US" sz="1200" b="1" i="1">
                  <a:solidFill>
                    <a:schemeClr val="bg1"/>
                  </a:solidFill>
                  <a:latin typeface="Source Sans Pro"/>
                  <a:ea typeface="Avenir Book" charset="0"/>
                  <a:cs typeface="Avenir Book" charset="0"/>
                </a:rPr>
                <a:t>One </a:t>
              </a:r>
              <a:r>
                <a:rPr lang="en-US" sz="1200" b="1">
                  <a:solidFill>
                    <a:schemeClr val="bg1"/>
                  </a:solidFill>
                  <a:latin typeface="Source Sans Pro"/>
                  <a:ea typeface="Avenir Book" charset="0"/>
                  <a:cs typeface="Avenir Book" charset="0"/>
                </a:rPr>
                <a:t>Script</a:t>
              </a:r>
            </a:p>
          </p:txBody>
        </p:sp>
        <p:sp>
          <p:nvSpPr>
            <p:cNvPr id="94" name="Rounded Rectangle 93"/>
            <p:cNvSpPr/>
            <p:nvPr/>
          </p:nvSpPr>
          <p:spPr>
            <a:xfrm>
              <a:off x="3135968" y="5178647"/>
              <a:ext cx="2249439" cy="274985"/>
            </a:xfrm>
            <a:prstGeom prst="roundRect">
              <a:avLst>
                <a:gd name="adj" fmla="val 50000"/>
              </a:avLst>
            </a:prstGeom>
            <a:gradFill>
              <a:gsLst>
                <a:gs pos="22000">
                  <a:srgbClr val="81BC15"/>
                </a:gs>
                <a:gs pos="100000">
                  <a:srgbClr val="0F83C2"/>
                </a:gs>
              </a:gsLst>
              <a:lin ang="3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a:latin typeface="Source Sans Pro"/>
              </a:endParaRPr>
            </a:p>
          </p:txBody>
        </p:sp>
        <p:sp>
          <p:nvSpPr>
            <p:cNvPr id="95" name="TextBox 94"/>
            <p:cNvSpPr txBox="1"/>
            <p:nvPr/>
          </p:nvSpPr>
          <p:spPr>
            <a:xfrm>
              <a:off x="3225832" y="5223806"/>
              <a:ext cx="2069710" cy="184666"/>
            </a:xfrm>
            <a:prstGeom prst="rect">
              <a:avLst/>
            </a:prstGeom>
            <a:noFill/>
          </p:spPr>
          <p:txBody>
            <a:bodyPr wrap="square" lIns="0" tIns="0" rIns="0" bIns="0" rtlCol="0">
              <a:spAutoFit/>
            </a:bodyPr>
            <a:lstStyle/>
            <a:p>
              <a:pPr algn="ctr"/>
              <a:r>
                <a:rPr lang="en-US" sz="1200" b="1" i="1">
                  <a:solidFill>
                    <a:schemeClr val="bg1"/>
                  </a:solidFill>
                  <a:latin typeface="Source Sans Pro"/>
                  <a:ea typeface="Avenir Book" charset="0"/>
                  <a:cs typeface="Avenir Book" charset="0"/>
                </a:rPr>
                <a:t>One </a:t>
              </a:r>
              <a:r>
                <a:rPr lang="en-US" sz="1200" b="1">
                  <a:solidFill>
                    <a:schemeClr val="bg1"/>
                  </a:solidFill>
                  <a:latin typeface="Source Sans Pro"/>
                  <a:ea typeface="Avenir Book" charset="0"/>
                  <a:cs typeface="Avenir Book" charset="0"/>
                </a:rPr>
                <a:t>Lab</a:t>
              </a:r>
            </a:p>
          </p:txBody>
        </p:sp>
        <p:sp>
          <p:nvSpPr>
            <p:cNvPr id="96" name="TextBox 95"/>
            <p:cNvSpPr txBox="1"/>
            <p:nvPr/>
          </p:nvSpPr>
          <p:spPr>
            <a:xfrm>
              <a:off x="4075365" y="5517187"/>
              <a:ext cx="2069710" cy="246221"/>
            </a:xfrm>
            <a:prstGeom prst="rect">
              <a:avLst/>
            </a:prstGeom>
            <a:noFill/>
          </p:spPr>
          <p:txBody>
            <a:bodyPr wrap="square" lIns="0" tIns="0" rIns="0" bIns="0" rtlCol="0">
              <a:spAutoFit/>
            </a:bodyPr>
            <a:lstStyle/>
            <a:p>
              <a:pPr algn="ctr"/>
              <a:r>
                <a:rPr lang="en-US" sz="1600" b="1">
                  <a:solidFill>
                    <a:srgbClr val="1788C0"/>
                  </a:solidFill>
                  <a:latin typeface="Source Sans Pro"/>
                  <a:ea typeface="Avenir Book" charset="0"/>
                  <a:cs typeface="Avenir Book" charset="0"/>
                </a:rPr>
                <a:t>All digital platforms</a:t>
              </a:r>
            </a:p>
          </p:txBody>
        </p:sp>
      </p:grpSp>
      <p:pic>
        <p:nvPicPr>
          <p:cNvPr id="97" name="Picture 9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3361" y="2379613"/>
            <a:ext cx="1712736" cy="1027642"/>
          </a:xfrm>
          <a:prstGeom prst="rect">
            <a:avLst/>
          </a:prstGeom>
        </p:spPr>
      </p:pic>
      <p:grpSp>
        <p:nvGrpSpPr>
          <p:cNvPr id="3" name="Group 2"/>
          <p:cNvGrpSpPr/>
          <p:nvPr/>
        </p:nvGrpSpPr>
        <p:grpSpPr>
          <a:xfrm>
            <a:off x="6176746" y="2691524"/>
            <a:ext cx="1617696" cy="364398"/>
            <a:chOff x="3865823" y="2600695"/>
            <a:chExt cx="1617696" cy="364398"/>
          </a:xfrm>
        </p:grpSpPr>
        <p:grpSp>
          <p:nvGrpSpPr>
            <p:cNvPr id="51" name="Group 50"/>
            <p:cNvGrpSpPr/>
            <p:nvPr/>
          </p:nvGrpSpPr>
          <p:grpSpPr>
            <a:xfrm>
              <a:off x="3865823" y="2600695"/>
              <a:ext cx="360254" cy="361073"/>
              <a:chOff x="3444875" y="6188075"/>
              <a:chExt cx="698501" cy="700088"/>
            </a:xfrm>
            <a:solidFill>
              <a:schemeClr val="accent5">
                <a:lumMod val="50000"/>
              </a:schemeClr>
            </a:solidFill>
          </p:grpSpPr>
          <p:sp>
            <p:nvSpPr>
              <p:cNvPr id="53" name="Freeform 17"/>
              <p:cNvSpPr>
                <a:spLocks/>
              </p:cNvSpPr>
              <p:nvPr/>
            </p:nvSpPr>
            <p:spPr bwMode="auto">
              <a:xfrm>
                <a:off x="3663950" y="6407150"/>
                <a:ext cx="260350" cy="261938"/>
              </a:xfrm>
              <a:custGeom>
                <a:avLst/>
                <a:gdLst>
                  <a:gd name="T0" fmla="*/ 725 w 1316"/>
                  <a:gd name="T1" fmla="*/ 4 h 1320"/>
                  <a:gd name="T2" fmla="*/ 853 w 1316"/>
                  <a:gd name="T3" fmla="*/ 30 h 1320"/>
                  <a:gd name="T4" fmla="*/ 971 w 1316"/>
                  <a:gd name="T5" fmla="*/ 81 h 1320"/>
                  <a:gd name="T6" fmla="*/ 1076 w 1316"/>
                  <a:gd name="T7" fmla="*/ 152 h 1320"/>
                  <a:gd name="T8" fmla="*/ 1166 w 1316"/>
                  <a:gd name="T9" fmla="*/ 241 h 1320"/>
                  <a:gd name="T10" fmla="*/ 1236 w 1316"/>
                  <a:gd name="T11" fmla="*/ 346 h 1320"/>
                  <a:gd name="T12" fmla="*/ 1286 w 1316"/>
                  <a:gd name="T13" fmla="*/ 464 h 1320"/>
                  <a:gd name="T14" fmla="*/ 1313 w 1316"/>
                  <a:gd name="T15" fmla="*/ 593 h 1320"/>
                  <a:gd name="T16" fmla="*/ 1313 w 1316"/>
                  <a:gd name="T17" fmla="*/ 727 h 1320"/>
                  <a:gd name="T18" fmla="*/ 1286 w 1316"/>
                  <a:gd name="T19" fmla="*/ 856 h 1320"/>
                  <a:gd name="T20" fmla="*/ 1236 w 1316"/>
                  <a:gd name="T21" fmla="*/ 974 h 1320"/>
                  <a:gd name="T22" fmla="*/ 1166 w 1316"/>
                  <a:gd name="T23" fmla="*/ 1079 h 1320"/>
                  <a:gd name="T24" fmla="*/ 1076 w 1316"/>
                  <a:gd name="T25" fmla="*/ 1169 h 1320"/>
                  <a:gd name="T26" fmla="*/ 971 w 1316"/>
                  <a:gd name="T27" fmla="*/ 1239 h 1320"/>
                  <a:gd name="T28" fmla="*/ 853 w 1316"/>
                  <a:gd name="T29" fmla="*/ 1290 h 1320"/>
                  <a:gd name="T30" fmla="*/ 725 w 1316"/>
                  <a:gd name="T31" fmla="*/ 1316 h 1320"/>
                  <a:gd name="T32" fmla="*/ 591 w 1316"/>
                  <a:gd name="T33" fmla="*/ 1316 h 1320"/>
                  <a:gd name="T34" fmla="*/ 463 w 1316"/>
                  <a:gd name="T35" fmla="*/ 1290 h 1320"/>
                  <a:gd name="T36" fmla="*/ 345 w 1316"/>
                  <a:gd name="T37" fmla="*/ 1239 h 1320"/>
                  <a:gd name="T38" fmla="*/ 240 w 1316"/>
                  <a:gd name="T39" fmla="*/ 1169 h 1320"/>
                  <a:gd name="T40" fmla="*/ 150 w 1316"/>
                  <a:gd name="T41" fmla="*/ 1079 h 1320"/>
                  <a:gd name="T42" fmla="*/ 80 w 1316"/>
                  <a:gd name="T43" fmla="*/ 974 h 1320"/>
                  <a:gd name="T44" fmla="*/ 30 w 1316"/>
                  <a:gd name="T45" fmla="*/ 856 h 1320"/>
                  <a:gd name="T46" fmla="*/ 3 w 1316"/>
                  <a:gd name="T47" fmla="*/ 727 h 1320"/>
                  <a:gd name="T48" fmla="*/ 3 w 1316"/>
                  <a:gd name="T49" fmla="*/ 593 h 1320"/>
                  <a:gd name="T50" fmla="*/ 30 w 1316"/>
                  <a:gd name="T51" fmla="*/ 464 h 1320"/>
                  <a:gd name="T52" fmla="*/ 80 w 1316"/>
                  <a:gd name="T53" fmla="*/ 346 h 1320"/>
                  <a:gd name="T54" fmla="*/ 150 w 1316"/>
                  <a:gd name="T55" fmla="*/ 241 h 1320"/>
                  <a:gd name="T56" fmla="*/ 240 w 1316"/>
                  <a:gd name="T57" fmla="*/ 152 h 1320"/>
                  <a:gd name="T58" fmla="*/ 345 w 1316"/>
                  <a:gd name="T59" fmla="*/ 81 h 1320"/>
                  <a:gd name="T60" fmla="*/ 463 w 1316"/>
                  <a:gd name="T61" fmla="*/ 30 h 1320"/>
                  <a:gd name="T62" fmla="*/ 591 w 1316"/>
                  <a:gd name="T63" fmla="*/ 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6" h="1320">
                    <a:moveTo>
                      <a:pt x="658" y="0"/>
                    </a:moveTo>
                    <a:lnTo>
                      <a:pt x="725" y="4"/>
                    </a:lnTo>
                    <a:lnTo>
                      <a:pt x="791" y="14"/>
                    </a:lnTo>
                    <a:lnTo>
                      <a:pt x="853" y="30"/>
                    </a:lnTo>
                    <a:lnTo>
                      <a:pt x="914" y="53"/>
                    </a:lnTo>
                    <a:lnTo>
                      <a:pt x="971" y="81"/>
                    </a:lnTo>
                    <a:lnTo>
                      <a:pt x="1025" y="113"/>
                    </a:lnTo>
                    <a:lnTo>
                      <a:pt x="1076" y="152"/>
                    </a:lnTo>
                    <a:lnTo>
                      <a:pt x="1123" y="193"/>
                    </a:lnTo>
                    <a:lnTo>
                      <a:pt x="1166" y="241"/>
                    </a:lnTo>
                    <a:lnTo>
                      <a:pt x="1203" y="291"/>
                    </a:lnTo>
                    <a:lnTo>
                      <a:pt x="1236" y="346"/>
                    </a:lnTo>
                    <a:lnTo>
                      <a:pt x="1264" y="404"/>
                    </a:lnTo>
                    <a:lnTo>
                      <a:pt x="1286" y="464"/>
                    </a:lnTo>
                    <a:lnTo>
                      <a:pt x="1303" y="527"/>
                    </a:lnTo>
                    <a:lnTo>
                      <a:pt x="1313" y="593"/>
                    </a:lnTo>
                    <a:lnTo>
                      <a:pt x="1316" y="661"/>
                    </a:lnTo>
                    <a:lnTo>
                      <a:pt x="1313" y="727"/>
                    </a:lnTo>
                    <a:lnTo>
                      <a:pt x="1303" y="793"/>
                    </a:lnTo>
                    <a:lnTo>
                      <a:pt x="1286" y="856"/>
                    </a:lnTo>
                    <a:lnTo>
                      <a:pt x="1264" y="916"/>
                    </a:lnTo>
                    <a:lnTo>
                      <a:pt x="1236" y="974"/>
                    </a:lnTo>
                    <a:lnTo>
                      <a:pt x="1203" y="1029"/>
                    </a:lnTo>
                    <a:lnTo>
                      <a:pt x="1166" y="1079"/>
                    </a:lnTo>
                    <a:lnTo>
                      <a:pt x="1123" y="1127"/>
                    </a:lnTo>
                    <a:lnTo>
                      <a:pt x="1076" y="1169"/>
                    </a:lnTo>
                    <a:lnTo>
                      <a:pt x="1025" y="1207"/>
                    </a:lnTo>
                    <a:lnTo>
                      <a:pt x="971" y="1239"/>
                    </a:lnTo>
                    <a:lnTo>
                      <a:pt x="914" y="1267"/>
                    </a:lnTo>
                    <a:lnTo>
                      <a:pt x="853" y="1290"/>
                    </a:lnTo>
                    <a:lnTo>
                      <a:pt x="791" y="1306"/>
                    </a:lnTo>
                    <a:lnTo>
                      <a:pt x="725" y="1316"/>
                    </a:lnTo>
                    <a:lnTo>
                      <a:pt x="658" y="1320"/>
                    </a:lnTo>
                    <a:lnTo>
                      <a:pt x="591" y="1316"/>
                    </a:lnTo>
                    <a:lnTo>
                      <a:pt x="525" y="1306"/>
                    </a:lnTo>
                    <a:lnTo>
                      <a:pt x="463" y="1290"/>
                    </a:lnTo>
                    <a:lnTo>
                      <a:pt x="402" y="1267"/>
                    </a:lnTo>
                    <a:lnTo>
                      <a:pt x="345" y="1239"/>
                    </a:lnTo>
                    <a:lnTo>
                      <a:pt x="291" y="1207"/>
                    </a:lnTo>
                    <a:lnTo>
                      <a:pt x="240" y="1169"/>
                    </a:lnTo>
                    <a:lnTo>
                      <a:pt x="193" y="1127"/>
                    </a:lnTo>
                    <a:lnTo>
                      <a:pt x="150" y="1079"/>
                    </a:lnTo>
                    <a:lnTo>
                      <a:pt x="113" y="1029"/>
                    </a:lnTo>
                    <a:lnTo>
                      <a:pt x="80" y="974"/>
                    </a:lnTo>
                    <a:lnTo>
                      <a:pt x="52" y="916"/>
                    </a:lnTo>
                    <a:lnTo>
                      <a:pt x="30" y="856"/>
                    </a:lnTo>
                    <a:lnTo>
                      <a:pt x="13" y="793"/>
                    </a:lnTo>
                    <a:lnTo>
                      <a:pt x="3" y="727"/>
                    </a:lnTo>
                    <a:lnTo>
                      <a:pt x="0" y="661"/>
                    </a:lnTo>
                    <a:lnTo>
                      <a:pt x="3" y="593"/>
                    </a:lnTo>
                    <a:lnTo>
                      <a:pt x="13" y="527"/>
                    </a:lnTo>
                    <a:lnTo>
                      <a:pt x="30" y="464"/>
                    </a:lnTo>
                    <a:lnTo>
                      <a:pt x="52" y="404"/>
                    </a:lnTo>
                    <a:lnTo>
                      <a:pt x="80" y="346"/>
                    </a:lnTo>
                    <a:lnTo>
                      <a:pt x="113" y="291"/>
                    </a:lnTo>
                    <a:lnTo>
                      <a:pt x="150" y="241"/>
                    </a:lnTo>
                    <a:lnTo>
                      <a:pt x="193" y="193"/>
                    </a:lnTo>
                    <a:lnTo>
                      <a:pt x="240" y="152"/>
                    </a:lnTo>
                    <a:lnTo>
                      <a:pt x="291" y="113"/>
                    </a:lnTo>
                    <a:lnTo>
                      <a:pt x="345" y="81"/>
                    </a:lnTo>
                    <a:lnTo>
                      <a:pt x="402" y="53"/>
                    </a:lnTo>
                    <a:lnTo>
                      <a:pt x="463" y="30"/>
                    </a:lnTo>
                    <a:lnTo>
                      <a:pt x="525" y="14"/>
                    </a:lnTo>
                    <a:lnTo>
                      <a:pt x="591" y="4"/>
                    </a:lnTo>
                    <a:lnTo>
                      <a:pt x="6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57" name="Freeform 18"/>
              <p:cNvSpPr>
                <a:spLocks/>
              </p:cNvSpPr>
              <p:nvPr/>
            </p:nvSpPr>
            <p:spPr bwMode="auto">
              <a:xfrm>
                <a:off x="3519488" y="6188075"/>
                <a:ext cx="576263" cy="312738"/>
              </a:xfrm>
              <a:custGeom>
                <a:avLst/>
                <a:gdLst>
                  <a:gd name="T0" fmla="*/ 1486 w 2900"/>
                  <a:gd name="T1" fmla="*/ 3 h 1572"/>
                  <a:gd name="T2" fmla="*/ 1691 w 2900"/>
                  <a:gd name="T3" fmla="*/ 28 h 1572"/>
                  <a:gd name="T4" fmla="*/ 1890 w 2900"/>
                  <a:gd name="T5" fmla="*/ 75 h 1572"/>
                  <a:gd name="T6" fmla="*/ 2083 w 2900"/>
                  <a:gd name="T7" fmla="*/ 146 h 1572"/>
                  <a:gd name="T8" fmla="*/ 2266 w 2900"/>
                  <a:gd name="T9" fmla="*/ 238 h 1572"/>
                  <a:gd name="T10" fmla="*/ 2433 w 2900"/>
                  <a:gd name="T11" fmla="*/ 349 h 1572"/>
                  <a:gd name="T12" fmla="*/ 2585 w 2900"/>
                  <a:gd name="T13" fmla="*/ 477 h 1572"/>
                  <a:gd name="T14" fmla="*/ 2722 w 2900"/>
                  <a:gd name="T15" fmla="*/ 622 h 1572"/>
                  <a:gd name="T16" fmla="*/ 2843 w 2900"/>
                  <a:gd name="T17" fmla="*/ 781 h 1572"/>
                  <a:gd name="T18" fmla="*/ 2900 w 2900"/>
                  <a:gd name="T19" fmla="*/ 875 h 1572"/>
                  <a:gd name="T20" fmla="*/ 2897 w 2900"/>
                  <a:gd name="T21" fmla="*/ 895 h 1572"/>
                  <a:gd name="T22" fmla="*/ 2882 w 2900"/>
                  <a:gd name="T23" fmla="*/ 907 h 1572"/>
                  <a:gd name="T24" fmla="*/ 1459 w 2900"/>
                  <a:gd name="T25" fmla="*/ 910 h 1572"/>
                  <a:gd name="T26" fmla="*/ 1418 w 2900"/>
                  <a:gd name="T27" fmla="*/ 906 h 1572"/>
                  <a:gd name="T28" fmla="*/ 1309 w 2900"/>
                  <a:gd name="T29" fmla="*/ 909 h 1572"/>
                  <a:gd name="T30" fmla="*/ 1169 w 2900"/>
                  <a:gd name="T31" fmla="*/ 932 h 1572"/>
                  <a:gd name="T32" fmla="*/ 1036 w 2900"/>
                  <a:gd name="T33" fmla="*/ 978 h 1572"/>
                  <a:gd name="T34" fmla="*/ 914 w 2900"/>
                  <a:gd name="T35" fmla="*/ 1045 h 1572"/>
                  <a:gd name="T36" fmla="*/ 804 w 2900"/>
                  <a:gd name="T37" fmla="*/ 1131 h 1572"/>
                  <a:gd name="T38" fmla="*/ 709 w 2900"/>
                  <a:gd name="T39" fmla="*/ 1233 h 1572"/>
                  <a:gd name="T40" fmla="*/ 631 w 2900"/>
                  <a:gd name="T41" fmla="*/ 1350 h 1572"/>
                  <a:gd name="T42" fmla="*/ 573 w 2900"/>
                  <a:gd name="T43" fmla="*/ 1481 h 1572"/>
                  <a:gd name="T44" fmla="*/ 548 w 2900"/>
                  <a:gd name="T45" fmla="*/ 1560 h 1572"/>
                  <a:gd name="T46" fmla="*/ 528 w 2900"/>
                  <a:gd name="T47" fmla="*/ 1572 h 1572"/>
                  <a:gd name="T48" fmla="*/ 514 w 2900"/>
                  <a:gd name="T49" fmla="*/ 1570 h 1572"/>
                  <a:gd name="T50" fmla="*/ 499 w 2900"/>
                  <a:gd name="T51" fmla="*/ 1557 h 1572"/>
                  <a:gd name="T52" fmla="*/ 0 w 2900"/>
                  <a:gd name="T53" fmla="*/ 686 h 1572"/>
                  <a:gd name="T54" fmla="*/ 5 w 2900"/>
                  <a:gd name="T55" fmla="*/ 665 h 1572"/>
                  <a:gd name="T56" fmla="*/ 139 w 2900"/>
                  <a:gd name="T57" fmla="*/ 514 h 1572"/>
                  <a:gd name="T58" fmla="*/ 287 w 2900"/>
                  <a:gd name="T59" fmla="*/ 382 h 1572"/>
                  <a:gd name="T60" fmla="*/ 447 w 2900"/>
                  <a:gd name="T61" fmla="*/ 268 h 1572"/>
                  <a:gd name="T62" fmla="*/ 618 w 2900"/>
                  <a:gd name="T63" fmla="*/ 174 h 1572"/>
                  <a:gd name="T64" fmla="*/ 799 w 2900"/>
                  <a:gd name="T65" fmla="*/ 99 h 1572"/>
                  <a:gd name="T66" fmla="*/ 987 w 2900"/>
                  <a:gd name="T67" fmla="*/ 45 h 1572"/>
                  <a:gd name="T68" fmla="*/ 1182 w 2900"/>
                  <a:gd name="T69" fmla="*/ 12 h 1572"/>
                  <a:gd name="T70" fmla="*/ 1382 w 2900"/>
                  <a:gd name="T71"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00" h="1572">
                    <a:moveTo>
                      <a:pt x="1382" y="0"/>
                    </a:moveTo>
                    <a:lnTo>
                      <a:pt x="1486" y="3"/>
                    </a:lnTo>
                    <a:lnTo>
                      <a:pt x="1588" y="13"/>
                    </a:lnTo>
                    <a:lnTo>
                      <a:pt x="1691" y="28"/>
                    </a:lnTo>
                    <a:lnTo>
                      <a:pt x="1790" y="48"/>
                    </a:lnTo>
                    <a:lnTo>
                      <a:pt x="1890" y="75"/>
                    </a:lnTo>
                    <a:lnTo>
                      <a:pt x="1987" y="107"/>
                    </a:lnTo>
                    <a:lnTo>
                      <a:pt x="2083" y="146"/>
                    </a:lnTo>
                    <a:lnTo>
                      <a:pt x="2176" y="189"/>
                    </a:lnTo>
                    <a:lnTo>
                      <a:pt x="2266" y="238"/>
                    </a:lnTo>
                    <a:lnTo>
                      <a:pt x="2350" y="291"/>
                    </a:lnTo>
                    <a:lnTo>
                      <a:pt x="2433" y="349"/>
                    </a:lnTo>
                    <a:lnTo>
                      <a:pt x="2511" y="411"/>
                    </a:lnTo>
                    <a:lnTo>
                      <a:pt x="2585" y="477"/>
                    </a:lnTo>
                    <a:lnTo>
                      <a:pt x="2656" y="548"/>
                    </a:lnTo>
                    <a:lnTo>
                      <a:pt x="2722" y="622"/>
                    </a:lnTo>
                    <a:lnTo>
                      <a:pt x="2785" y="699"/>
                    </a:lnTo>
                    <a:lnTo>
                      <a:pt x="2843" y="781"/>
                    </a:lnTo>
                    <a:lnTo>
                      <a:pt x="2897" y="866"/>
                    </a:lnTo>
                    <a:lnTo>
                      <a:pt x="2900" y="875"/>
                    </a:lnTo>
                    <a:lnTo>
                      <a:pt x="2900" y="885"/>
                    </a:lnTo>
                    <a:lnTo>
                      <a:pt x="2897" y="895"/>
                    </a:lnTo>
                    <a:lnTo>
                      <a:pt x="2890" y="902"/>
                    </a:lnTo>
                    <a:lnTo>
                      <a:pt x="2882" y="907"/>
                    </a:lnTo>
                    <a:lnTo>
                      <a:pt x="2872" y="910"/>
                    </a:lnTo>
                    <a:lnTo>
                      <a:pt x="1459" y="910"/>
                    </a:lnTo>
                    <a:lnTo>
                      <a:pt x="1457" y="909"/>
                    </a:lnTo>
                    <a:lnTo>
                      <a:pt x="1418" y="906"/>
                    </a:lnTo>
                    <a:lnTo>
                      <a:pt x="1382" y="905"/>
                    </a:lnTo>
                    <a:lnTo>
                      <a:pt x="1309" y="909"/>
                    </a:lnTo>
                    <a:lnTo>
                      <a:pt x="1238" y="918"/>
                    </a:lnTo>
                    <a:lnTo>
                      <a:pt x="1169" y="932"/>
                    </a:lnTo>
                    <a:lnTo>
                      <a:pt x="1101" y="953"/>
                    </a:lnTo>
                    <a:lnTo>
                      <a:pt x="1036" y="978"/>
                    </a:lnTo>
                    <a:lnTo>
                      <a:pt x="973" y="1010"/>
                    </a:lnTo>
                    <a:lnTo>
                      <a:pt x="914" y="1045"/>
                    </a:lnTo>
                    <a:lnTo>
                      <a:pt x="857" y="1086"/>
                    </a:lnTo>
                    <a:lnTo>
                      <a:pt x="804" y="1131"/>
                    </a:lnTo>
                    <a:lnTo>
                      <a:pt x="754" y="1179"/>
                    </a:lnTo>
                    <a:lnTo>
                      <a:pt x="709" y="1233"/>
                    </a:lnTo>
                    <a:lnTo>
                      <a:pt x="668" y="1290"/>
                    </a:lnTo>
                    <a:lnTo>
                      <a:pt x="631" y="1350"/>
                    </a:lnTo>
                    <a:lnTo>
                      <a:pt x="600" y="1413"/>
                    </a:lnTo>
                    <a:lnTo>
                      <a:pt x="573" y="1481"/>
                    </a:lnTo>
                    <a:lnTo>
                      <a:pt x="552" y="1551"/>
                    </a:lnTo>
                    <a:lnTo>
                      <a:pt x="548" y="1560"/>
                    </a:lnTo>
                    <a:lnTo>
                      <a:pt x="539" y="1568"/>
                    </a:lnTo>
                    <a:lnTo>
                      <a:pt x="528" y="1572"/>
                    </a:lnTo>
                    <a:lnTo>
                      <a:pt x="524" y="1572"/>
                    </a:lnTo>
                    <a:lnTo>
                      <a:pt x="514" y="1570"/>
                    </a:lnTo>
                    <a:lnTo>
                      <a:pt x="506" y="1566"/>
                    </a:lnTo>
                    <a:lnTo>
                      <a:pt x="499" y="1557"/>
                    </a:lnTo>
                    <a:lnTo>
                      <a:pt x="3" y="697"/>
                    </a:lnTo>
                    <a:lnTo>
                      <a:pt x="0" y="686"/>
                    </a:lnTo>
                    <a:lnTo>
                      <a:pt x="0" y="674"/>
                    </a:lnTo>
                    <a:lnTo>
                      <a:pt x="5" y="665"/>
                    </a:lnTo>
                    <a:lnTo>
                      <a:pt x="71" y="587"/>
                    </a:lnTo>
                    <a:lnTo>
                      <a:pt x="139" y="514"/>
                    </a:lnTo>
                    <a:lnTo>
                      <a:pt x="211" y="447"/>
                    </a:lnTo>
                    <a:lnTo>
                      <a:pt x="287" y="382"/>
                    </a:lnTo>
                    <a:lnTo>
                      <a:pt x="365" y="323"/>
                    </a:lnTo>
                    <a:lnTo>
                      <a:pt x="447" y="268"/>
                    </a:lnTo>
                    <a:lnTo>
                      <a:pt x="531" y="219"/>
                    </a:lnTo>
                    <a:lnTo>
                      <a:pt x="618" y="174"/>
                    </a:lnTo>
                    <a:lnTo>
                      <a:pt x="707" y="134"/>
                    </a:lnTo>
                    <a:lnTo>
                      <a:pt x="799" y="99"/>
                    </a:lnTo>
                    <a:lnTo>
                      <a:pt x="892" y="70"/>
                    </a:lnTo>
                    <a:lnTo>
                      <a:pt x="987" y="45"/>
                    </a:lnTo>
                    <a:lnTo>
                      <a:pt x="1084" y="26"/>
                    </a:lnTo>
                    <a:lnTo>
                      <a:pt x="1182" y="12"/>
                    </a:lnTo>
                    <a:lnTo>
                      <a:pt x="1281" y="3"/>
                    </a:lnTo>
                    <a:lnTo>
                      <a:pt x="13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58" name="Freeform 19"/>
              <p:cNvSpPr>
                <a:spLocks/>
              </p:cNvSpPr>
              <p:nvPr/>
            </p:nvSpPr>
            <p:spPr bwMode="auto">
              <a:xfrm>
                <a:off x="3444875" y="6364288"/>
                <a:ext cx="401638" cy="520700"/>
              </a:xfrm>
              <a:custGeom>
                <a:avLst/>
                <a:gdLst>
                  <a:gd name="T0" fmla="*/ 251 w 2026"/>
                  <a:gd name="T1" fmla="*/ 0 h 2626"/>
                  <a:gd name="T2" fmla="*/ 269 w 2026"/>
                  <a:gd name="T3" fmla="*/ 6 h 2626"/>
                  <a:gd name="T4" fmla="*/ 982 w 2026"/>
                  <a:gd name="T5" fmla="*/ 1242 h 2626"/>
                  <a:gd name="T6" fmla="*/ 1017 w 2026"/>
                  <a:gd name="T7" fmla="*/ 1307 h 2626"/>
                  <a:gd name="T8" fmla="*/ 1096 w 2026"/>
                  <a:gd name="T9" fmla="*/ 1422 h 2626"/>
                  <a:gd name="T10" fmla="*/ 1191 w 2026"/>
                  <a:gd name="T11" fmla="*/ 1522 h 2626"/>
                  <a:gd name="T12" fmla="*/ 1300 w 2026"/>
                  <a:gd name="T13" fmla="*/ 1604 h 2626"/>
                  <a:gd name="T14" fmla="*/ 1421 w 2026"/>
                  <a:gd name="T15" fmla="*/ 1669 h 2626"/>
                  <a:gd name="T16" fmla="*/ 1552 w 2026"/>
                  <a:gd name="T17" fmla="*/ 1714 h 2626"/>
                  <a:gd name="T18" fmla="*/ 1689 w 2026"/>
                  <a:gd name="T19" fmla="*/ 1736 h 2626"/>
                  <a:gd name="T20" fmla="*/ 1818 w 2026"/>
                  <a:gd name="T21" fmla="*/ 1738 h 2626"/>
                  <a:gd name="T22" fmla="*/ 1934 w 2026"/>
                  <a:gd name="T23" fmla="*/ 1721 h 2626"/>
                  <a:gd name="T24" fmla="*/ 2001 w 2026"/>
                  <a:gd name="T25" fmla="*/ 1707 h 2626"/>
                  <a:gd name="T26" fmla="*/ 2020 w 2026"/>
                  <a:gd name="T27" fmla="*/ 1718 h 2626"/>
                  <a:gd name="T28" fmla="*/ 2026 w 2026"/>
                  <a:gd name="T29" fmla="*/ 1740 h 2626"/>
                  <a:gd name="T30" fmla="*/ 1526 w 2026"/>
                  <a:gd name="T31" fmla="*/ 2611 h 2626"/>
                  <a:gd name="T32" fmla="*/ 1511 w 2026"/>
                  <a:gd name="T33" fmla="*/ 2624 h 2626"/>
                  <a:gd name="T34" fmla="*/ 1498 w 2026"/>
                  <a:gd name="T35" fmla="*/ 2626 h 2626"/>
                  <a:gd name="T36" fmla="*/ 1309 w 2026"/>
                  <a:gd name="T37" fmla="*/ 2586 h 2626"/>
                  <a:gd name="T38" fmla="*/ 1128 w 2026"/>
                  <a:gd name="T39" fmla="*/ 2527 h 2626"/>
                  <a:gd name="T40" fmla="*/ 954 w 2026"/>
                  <a:gd name="T41" fmla="*/ 2450 h 2626"/>
                  <a:gd name="T42" fmla="*/ 791 w 2026"/>
                  <a:gd name="T43" fmla="*/ 2353 h 2626"/>
                  <a:gd name="T44" fmla="*/ 637 w 2026"/>
                  <a:gd name="T45" fmla="*/ 2239 h 2626"/>
                  <a:gd name="T46" fmla="*/ 496 w 2026"/>
                  <a:gd name="T47" fmla="*/ 2108 h 2626"/>
                  <a:gd name="T48" fmla="*/ 368 w 2026"/>
                  <a:gd name="T49" fmla="*/ 1961 h 2626"/>
                  <a:gd name="T50" fmla="*/ 258 w 2026"/>
                  <a:gd name="T51" fmla="*/ 1801 h 2626"/>
                  <a:gd name="T52" fmla="*/ 167 w 2026"/>
                  <a:gd name="T53" fmla="*/ 1631 h 2626"/>
                  <a:gd name="T54" fmla="*/ 94 w 2026"/>
                  <a:gd name="T55" fmla="*/ 1452 h 2626"/>
                  <a:gd name="T56" fmla="*/ 43 w 2026"/>
                  <a:gd name="T57" fmla="*/ 1266 h 2626"/>
                  <a:gd name="T58" fmla="*/ 11 w 2026"/>
                  <a:gd name="T59" fmla="*/ 1075 h 2626"/>
                  <a:gd name="T60" fmla="*/ 0 w 2026"/>
                  <a:gd name="T61" fmla="*/ 881 h 2626"/>
                  <a:gd name="T62" fmla="*/ 2 w 2026"/>
                  <a:gd name="T63" fmla="*/ 780 h 2626"/>
                  <a:gd name="T64" fmla="*/ 26 w 2026"/>
                  <a:gd name="T65" fmla="*/ 580 h 2626"/>
                  <a:gd name="T66" fmla="*/ 71 w 2026"/>
                  <a:gd name="T67" fmla="*/ 384 h 2626"/>
                  <a:gd name="T68" fmla="*/ 137 w 2026"/>
                  <a:gd name="T69" fmla="*/ 195 h 2626"/>
                  <a:gd name="T70" fmla="*/ 226 w 2026"/>
                  <a:gd name="T71" fmla="*/ 15 h 2626"/>
                  <a:gd name="T72" fmla="*/ 241 w 2026"/>
                  <a:gd name="T73" fmla="*/ 2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6" h="2626">
                    <a:moveTo>
                      <a:pt x="251" y="0"/>
                    </a:moveTo>
                    <a:lnTo>
                      <a:pt x="251" y="0"/>
                    </a:lnTo>
                    <a:lnTo>
                      <a:pt x="260" y="2"/>
                    </a:lnTo>
                    <a:lnTo>
                      <a:pt x="269" y="6"/>
                    </a:lnTo>
                    <a:lnTo>
                      <a:pt x="275" y="15"/>
                    </a:lnTo>
                    <a:lnTo>
                      <a:pt x="982" y="1242"/>
                    </a:lnTo>
                    <a:lnTo>
                      <a:pt x="983" y="1245"/>
                    </a:lnTo>
                    <a:lnTo>
                      <a:pt x="1017" y="1307"/>
                    </a:lnTo>
                    <a:lnTo>
                      <a:pt x="1054" y="1366"/>
                    </a:lnTo>
                    <a:lnTo>
                      <a:pt x="1096" y="1422"/>
                    </a:lnTo>
                    <a:lnTo>
                      <a:pt x="1142" y="1473"/>
                    </a:lnTo>
                    <a:lnTo>
                      <a:pt x="1191" y="1522"/>
                    </a:lnTo>
                    <a:lnTo>
                      <a:pt x="1245" y="1566"/>
                    </a:lnTo>
                    <a:lnTo>
                      <a:pt x="1300" y="1604"/>
                    </a:lnTo>
                    <a:lnTo>
                      <a:pt x="1360" y="1639"/>
                    </a:lnTo>
                    <a:lnTo>
                      <a:pt x="1421" y="1669"/>
                    </a:lnTo>
                    <a:lnTo>
                      <a:pt x="1486" y="1694"/>
                    </a:lnTo>
                    <a:lnTo>
                      <a:pt x="1552" y="1714"/>
                    </a:lnTo>
                    <a:lnTo>
                      <a:pt x="1621" y="1728"/>
                    </a:lnTo>
                    <a:lnTo>
                      <a:pt x="1689" y="1736"/>
                    </a:lnTo>
                    <a:lnTo>
                      <a:pt x="1760" y="1740"/>
                    </a:lnTo>
                    <a:lnTo>
                      <a:pt x="1818" y="1738"/>
                    </a:lnTo>
                    <a:lnTo>
                      <a:pt x="1876" y="1731"/>
                    </a:lnTo>
                    <a:lnTo>
                      <a:pt x="1934" y="1721"/>
                    </a:lnTo>
                    <a:lnTo>
                      <a:pt x="1989" y="1707"/>
                    </a:lnTo>
                    <a:lnTo>
                      <a:pt x="2001" y="1707"/>
                    </a:lnTo>
                    <a:lnTo>
                      <a:pt x="2012" y="1711"/>
                    </a:lnTo>
                    <a:lnTo>
                      <a:pt x="2020" y="1718"/>
                    </a:lnTo>
                    <a:lnTo>
                      <a:pt x="2026" y="1728"/>
                    </a:lnTo>
                    <a:lnTo>
                      <a:pt x="2026" y="1740"/>
                    </a:lnTo>
                    <a:lnTo>
                      <a:pt x="2022" y="1750"/>
                    </a:lnTo>
                    <a:lnTo>
                      <a:pt x="1526" y="2611"/>
                    </a:lnTo>
                    <a:lnTo>
                      <a:pt x="1520" y="2619"/>
                    </a:lnTo>
                    <a:lnTo>
                      <a:pt x="1511" y="2624"/>
                    </a:lnTo>
                    <a:lnTo>
                      <a:pt x="1502" y="2626"/>
                    </a:lnTo>
                    <a:lnTo>
                      <a:pt x="1498" y="2626"/>
                    </a:lnTo>
                    <a:lnTo>
                      <a:pt x="1403" y="2609"/>
                    </a:lnTo>
                    <a:lnTo>
                      <a:pt x="1309" y="2586"/>
                    </a:lnTo>
                    <a:lnTo>
                      <a:pt x="1218" y="2559"/>
                    </a:lnTo>
                    <a:lnTo>
                      <a:pt x="1128" y="2527"/>
                    </a:lnTo>
                    <a:lnTo>
                      <a:pt x="1040" y="2490"/>
                    </a:lnTo>
                    <a:lnTo>
                      <a:pt x="954" y="2450"/>
                    </a:lnTo>
                    <a:lnTo>
                      <a:pt x="871" y="2403"/>
                    </a:lnTo>
                    <a:lnTo>
                      <a:pt x="791" y="2353"/>
                    </a:lnTo>
                    <a:lnTo>
                      <a:pt x="712" y="2298"/>
                    </a:lnTo>
                    <a:lnTo>
                      <a:pt x="637" y="2239"/>
                    </a:lnTo>
                    <a:lnTo>
                      <a:pt x="565" y="2176"/>
                    </a:lnTo>
                    <a:lnTo>
                      <a:pt x="496" y="2108"/>
                    </a:lnTo>
                    <a:lnTo>
                      <a:pt x="431" y="2037"/>
                    </a:lnTo>
                    <a:lnTo>
                      <a:pt x="368" y="1961"/>
                    </a:lnTo>
                    <a:lnTo>
                      <a:pt x="312" y="1883"/>
                    </a:lnTo>
                    <a:lnTo>
                      <a:pt x="258" y="1801"/>
                    </a:lnTo>
                    <a:lnTo>
                      <a:pt x="210" y="1717"/>
                    </a:lnTo>
                    <a:lnTo>
                      <a:pt x="167" y="1631"/>
                    </a:lnTo>
                    <a:lnTo>
                      <a:pt x="129" y="1543"/>
                    </a:lnTo>
                    <a:lnTo>
                      <a:pt x="94" y="1452"/>
                    </a:lnTo>
                    <a:lnTo>
                      <a:pt x="66" y="1360"/>
                    </a:lnTo>
                    <a:lnTo>
                      <a:pt x="43" y="1266"/>
                    </a:lnTo>
                    <a:lnTo>
                      <a:pt x="24" y="1172"/>
                    </a:lnTo>
                    <a:lnTo>
                      <a:pt x="11" y="1075"/>
                    </a:lnTo>
                    <a:lnTo>
                      <a:pt x="2" y="978"/>
                    </a:lnTo>
                    <a:lnTo>
                      <a:pt x="0" y="881"/>
                    </a:lnTo>
                    <a:lnTo>
                      <a:pt x="0" y="881"/>
                    </a:lnTo>
                    <a:lnTo>
                      <a:pt x="2" y="780"/>
                    </a:lnTo>
                    <a:lnTo>
                      <a:pt x="11" y="679"/>
                    </a:lnTo>
                    <a:lnTo>
                      <a:pt x="26" y="580"/>
                    </a:lnTo>
                    <a:lnTo>
                      <a:pt x="45" y="481"/>
                    </a:lnTo>
                    <a:lnTo>
                      <a:pt x="71" y="384"/>
                    </a:lnTo>
                    <a:lnTo>
                      <a:pt x="102" y="289"/>
                    </a:lnTo>
                    <a:lnTo>
                      <a:pt x="137" y="195"/>
                    </a:lnTo>
                    <a:lnTo>
                      <a:pt x="179" y="104"/>
                    </a:lnTo>
                    <a:lnTo>
                      <a:pt x="226" y="15"/>
                    </a:lnTo>
                    <a:lnTo>
                      <a:pt x="232" y="7"/>
                    </a:lnTo>
                    <a:lnTo>
                      <a:pt x="241" y="2"/>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59" name="Freeform 20"/>
              <p:cNvSpPr>
                <a:spLocks/>
              </p:cNvSpPr>
              <p:nvPr/>
            </p:nvSpPr>
            <p:spPr bwMode="auto">
              <a:xfrm>
                <a:off x="3792538" y="6407150"/>
                <a:ext cx="350838" cy="481013"/>
              </a:xfrm>
              <a:custGeom>
                <a:avLst/>
                <a:gdLst>
                  <a:gd name="T0" fmla="*/ 1621 w 1769"/>
                  <a:gd name="T1" fmla="*/ 0 h 2428"/>
                  <a:gd name="T2" fmla="*/ 1642 w 1769"/>
                  <a:gd name="T3" fmla="*/ 8 h 2428"/>
                  <a:gd name="T4" fmla="*/ 1685 w 1769"/>
                  <a:gd name="T5" fmla="*/ 122 h 2428"/>
                  <a:gd name="T6" fmla="*/ 1739 w 1769"/>
                  <a:gd name="T7" fmla="*/ 334 h 2428"/>
                  <a:gd name="T8" fmla="*/ 1766 w 1769"/>
                  <a:gd name="T9" fmla="*/ 552 h 2428"/>
                  <a:gd name="T10" fmla="*/ 1767 w 1769"/>
                  <a:gd name="T11" fmla="*/ 762 h 2428"/>
                  <a:gd name="T12" fmla="*/ 1744 w 1769"/>
                  <a:gd name="T13" fmla="*/ 959 h 2428"/>
                  <a:gd name="T14" fmla="*/ 1702 w 1769"/>
                  <a:gd name="T15" fmla="*/ 1150 h 2428"/>
                  <a:gd name="T16" fmla="*/ 1638 w 1769"/>
                  <a:gd name="T17" fmla="*/ 1335 h 2428"/>
                  <a:gd name="T18" fmla="*/ 1554 w 1769"/>
                  <a:gd name="T19" fmla="*/ 1510 h 2428"/>
                  <a:gd name="T20" fmla="*/ 1451 w 1769"/>
                  <a:gd name="T21" fmla="*/ 1676 h 2428"/>
                  <a:gd name="T22" fmla="*/ 1329 w 1769"/>
                  <a:gd name="T23" fmla="*/ 1831 h 2428"/>
                  <a:gd name="T24" fmla="*/ 1188 w 1769"/>
                  <a:gd name="T25" fmla="*/ 1973 h 2428"/>
                  <a:gd name="T26" fmla="*/ 1035 w 1769"/>
                  <a:gd name="T27" fmla="*/ 2097 h 2428"/>
                  <a:gd name="T28" fmla="*/ 870 w 1769"/>
                  <a:gd name="T29" fmla="*/ 2203 h 2428"/>
                  <a:gd name="T30" fmla="*/ 697 w 1769"/>
                  <a:gd name="T31" fmla="*/ 2288 h 2428"/>
                  <a:gd name="T32" fmla="*/ 514 w 1769"/>
                  <a:gd name="T33" fmla="*/ 2354 h 2428"/>
                  <a:gd name="T34" fmla="*/ 324 w 1769"/>
                  <a:gd name="T35" fmla="*/ 2400 h 2428"/>
                  <a:gd name="T36" fmla="*/ 128 w 1769"/>
                  <a:gd name="T37" fmla="*/ 2424 h 2428"/>
                  <a:gd name="T38" fmla="*/ 28 w 1769"/>
                  <a:gd name="T39" fmla="*/ 2428 h 2428"/>
                  <a:gd name="T40" fmla="*/ 10 w 1769"/>
                  <a:gd name="T41" fmla="*/ 2421 h 2428"/>
                  <a:gd name="T42" fmla="*/ 0 w 1769"/>
                  <a:gd name="T43" fmla="*/ 2403 h 2428"/>
                  <a:gd name="T44" fmla="*/ 4 w 1769"/>
                  <a:gd name="T45" fmla="*/ 2384 h 2428"/>
                  <a:gd name="T46" fmla="*/ 713 w 1769"/>
                  <a:gd name="T47" fmla="*/ 1152 h 2428"/>
                  <a:gd name="T48" fmla="*/ 779 w 1769"/>
                  <a:gd name="T49" fmla="*/ 1039 h 2428"/>
                  <a:gd name="T50" fmla="*/ 827 w 1769"/>
                  <a:gd name="T51" fmla="*/ 919 h 2428"/>
                  <a:gd name="T52" fmla="*/ 856 w 1769"/>
                  <a:gd name="T53" fmla="*/ 794 h 2428"/>
                  <a:gd name="T54" fmla="*/ 866 w 1769"/>
                  <a:gd name="T55" fmla="*/ 664 h 2428"/>
                  <a:gd name="T56" fmla="*/ 855 w 1769"/>
                  <a:gd name="T57" fmla="*/ 526 h 2428"/>
                  <a:gd name="T58" fmla="*/ 823 w 1769"/>
                  <a:gd name="T59" fmla="*/ 394 h 2428"/>
                  <a:gd name="T60" fmla="*/ 771 w 1769"/>
                  <a:gd name="T61" fmla="*/ 269 h 2428"/>
                  <a:gd name="T62" fmla="*/ 699 w 1769"/>
                  <a:gd name="T63" fmla="*/ 153 h 2428"/>
                  <a:gd name="T64" fmla="*/ 609 w 1769"/>
                  <a:gd name="T65" fmla="*/ 49 h 2428"/>
                  <a:gd name="T66" fmla="*/ 600 w 1769"/>
                  <a:gd name="T67" fmla="*/ 29 h 2428"/>
                  <a:gd name="T68" fmla="*/ 609 w 1769"/>
                  <a:gd name="T69" fmla="*/ 8 h 2428"/>
                  <a:gd name="T70" fmla="*/ 629 w 1769"/>
                  <a:gd name="T71" fmla="*/ 0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9" h="2428">
                    <a:moveTo>
                      <a:pt x="629" y="0"/>
                    </a:moveTo>
                    <a:lnTo>
                      <a:pt x="1621" y="0"/>
                    </a:lnTo>
                    <a:lnTo>
                      <a:pt x="1633" y="2"/>
                    </a:lnTo>
                    <a:lnTo>
                      <a:pt x="1642" y="8"/>
                    </a:lnTo>
                    <a:lnTo>
                      <a:pt x="1648" y="18"/>
                    </a:lnTo>
                    <a:lnTo>
                      <a:pt x="1685" y="122"/>
                    </a:lnTo>
                    <a:lnTo>
                      <a:pt x="1715" y="228"/>
                    </a:lnTo>
                    <a:lnTo>
                      <a:pt x="1739" y="334"/>
                    </a:lnTo>
                    <a:lnTo>
                      <a:pt x="1756" y="442"/>
                    </a:lnTo>
                    <a:lnTo>
                      <a:pt x="1766" y="552"/>
                    </a:lnTo>
                    <a:lnTo>
                      <a:pt x="1769" y="664"/>
                    </a:lnTo>
                    <a:lnTo>
                      <a:pt x="1767" y="762"/>
                    </a:lnTo>
                    <a:lnTo>
                      <a:pt x="1758" y="861"/>
                    </a:lnTo>
                    <a:lnTo>
                      <a:pt x="1744" y="959"/>
                    </a:lnTo>
                    <a:lnTo>
                      <a:pt x="1726" y="1056"/>
                    </a:lnTo>
                    <a:lnTo>
                      <a:pt x="1702" y="1150"/>
                    </a:lnTo>
                    <a:lnTo>
                      <a:pt x="1673" y="1243"/>
                    </a:lnTo>
                    <a:lnTo>
                      <a:pt x="1638" y="1335"/>
                    </a:lnTo>
                    <a:lnTo>
                      <a:pt x="1599" y="1424"/>
                    </a:lnTo>
                    <a:lnTo>
                      <a:pt x="1554" y="1510"/>
                    </a:lnTo>
                    <a:lnTo>
                      <a:pt x="1504" y="1595"/>
                    </a:lnTo>
                    <a:lnTo>
                      <a:pt x="1451" y="1676"/>
                    </a:lnTo>
                    <a:lnTo>
                      <a:pt x="1392" y="1756"/>
                    </a:lnTo>
                    <a:lnTo>
                      <a:pt x="1329" y="1831"/>
                    </a:lnTo>
                    <a:lnTo>
                      <a:pt x="1260" y="1904"/>
                    </a:lnTo>
                    <a:lnTo>
                      <a:pt x="1188" y="1973"/>
                    </a:lnTo>
                    <a:lnTo>
                      <a:pt x="1113" y="2037"/>
                    </a:lnTo>
                    <a:lnTo>
                      <a:pt x="1035" y="2097"/>
                    </a:lnTo>
                    <a:lnTo>
                      <a:pt x="954" y="2152"/>
                    </a:lnTo>
                    <a:lnTo>
                      <a:pt x="870" y="2203"/>
                    </a:lnTo>
                    <a:lnTo>
                      <a:pt x="785" y="2248"/>
                    </a:lnTo>
                    <a:lnTo>
                      <a:pt x="697" y="2288"/>
                    </a:lnTo>
                    <a:lnTo>
                      <a:pt x="606" y="2324"/>
                    </a:lnTo>
                    <a:lnTo>
                      <a:pt x="514" y="2354"/>
                    </a:lnTo>
                    <a:lnTo>
                      <a:pt x="419" y="2380"/>
                    </a:lnTo>
                    <a:lnTo>
                      <a:pt x="324" y="2400"/>
                    </a:lnTo>
                    <a:lnTo>
                      <a:pt x="226" y="2414"/>
                    </a:lnTo>
                    <a:lnTo>
                      <a:pt x="128" y="2424"/>
                    </a:lnTo>
                    <a:lnTo>
                      <a:pt x="29" y="2428"/>
                    </a:lnTo>
                    <a:lnTo>
                      <a:pt x="28" y="2428"/>
                    </a:lnTo>
                    <a:lnTo>
                      <a:pt x="19" y="2426"/>
                    </a:lnTo>
                    <a:lnTo>
                      <a:pt x="10" y="2421"/>
                    </a:lnTo>
                    <a:lnTo>
                      <a:pt x="4" y="2413"/>
                    </a:lnTo>
                    <a:lnTo>
                      <a:pt x="0" y="2403"/>
                    </a:lnTo>
                    <a:lnTo>
                      <a:pt x="0" y="2394"/>
                    </a:lnTo>
                    <a:lnTo>
                      <a:pt x="4" y="2384"/>
                    </a:lnTo>
                    <a:lnTo>
                      <a:pt x="712" y="1154"/>
                    </a:lnTo>
                    <a:lnTo>
                      <a:pt x="713" y="1152"/>
                    </a:lnTo>
                    <a:lnTo>
                      <a:pt x="748" y="1097"/>
                    </a:lnTo>
                    <a:lnTo>
                      <a:pt x="779" y="1039"/>
                    </a:lnTo>
                    <a:lnTo>
                      <a:pt x="806" y="980"/>
                    </a:lnTo>
                    <a:lnTo>
                      <a:pt x="827" y="919"/>
                    </a:lnTo>
                    <a:lnTo>
                      <a:pt x="845" y="857"/>
                    </a:lnTo>
                    <a:lnTo>
                      <a:pt x="856" y="794"/>
                    </a:lnTo>
                    <a:lnTo>
                      <a:pt x="864" y="729"/>
                    </a:lnTo>
                    <a:lnTo>
                      <a:pt x="866" y="664"/>
                    </a:lnTo>
                    <a:lnTo>
                      <a:pt x="864" y="594"/>
                    </a:lnTo>
                    <a:lnTo>
                      <a:pt x="855" y="526"/>
                    </a:lnTo>
                    <a:lnTo>
                      <a:pt x="842" y="458"/>
                    </a:lnTo>
                    <a:lnTo>
                      <a:pt x="823" y="394"/>
                    </a:lnTo>
                    <a:lnTo>
                      <a:pt x="800" y="331"/>
                    </a:lnTo>
                    <a:lnTo>
                      <a:pt x="771" y="269"/>
                    </a:lnTo>
                    <a:lnTo>
                      <a:pt x="737" y="210"/>
                    </a:lnTo>
                    <a:lnTo>
                      <a:pt x="699" y="153"/>
                    </a:lnTo>
                    <a:lnTo>
                      <a:pt x="656" y="100"/>
                    </a:lnTo>
                    <a:lnTo>
                      <a:pt x="609" y="49"/>
                    </a:lnTo>
                    <a:lnTo>
                      <a:pt x="602" y="41"/>
                    </a:lnTo>
                    <a:lnTo>
                      <a:pt x="600" y="29"/>
                    </a:lnTo>
                    <a:lnTo>
                      <a:pt x="602" y="18"/>
                    </a:lnTo>
                    <a:lnTo>
                      <a:pt x="609" y="8"/>
                    </a:lnTo>
                    <a:lnTo>
                      <a:pt x="617" y="2"/>
                    </a:lnTo>
                    <a:lnTo>
                      <a:pt x="6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grpSp>
        <p:sp>
          <p:nvSpPr>
            <p:cNvPr id="60" name="Freeform 25"/>
            <p:cNvSpPr>
              <a:spLocks noEditPoints="1"/>
            </p:cNvSpPr>
            <p:nvPr/>
          </p:nvSpPr>
          <p:spPr bwMode="auto">
            <a:xfrm>
              <a:off x="4692484" y="2600696"/>
              <a:ext cx="386578" cy="362836"/>
            </a:xfrm>
            <a:custGeom>
              <a:avLst/>
              <a:gdLst>
                <a:gd name="T0" fmla="*/ 1347 w 3909"/>
                <a:gd name="T1" fmla="*/ 460 h 3667"/>
                <a:gd name="T2" fmla="*/ 1168 w 3909"/>
                <a:gd name="T3" fmla="*/ 695 h 3667"/>
                <a:gd name="T4" fmla="*/ 1464 w 3909"/>
                <a:gd name="T5" fmla="*/ 552 h 3667"/>
                <a:gd name="T6" fmla="*/ 1681 w 3909"/>
                <a:gd name="T7" fmla="*/ 530 h 3667"/>
                <a:gd name="T8" fmla="*/ 1606 w 3909"/>
                <a:gd name="T9" fmla="*/ 645 h 3667"/>
                <a:gd name="T10" fmla="*/ 1491 w 3909"/>
                <a:gd name="T11" fmla="*/ 839 h 3667"/>
                <a:gd name="T12" fmla="*/ 1608 w 3909"/>
                <a:gd name="T13" fmla="*/ 974 h 3667"/>
                <a:gd name="T14" fmla="*/ 1911 w 3909"/>
                <a:gd name="T15" fmla="*/ 1047 h 3667"/>
                <a:gd name="T16" fmla="*/ 1974 w 3909"/>
                <a:gd name="T17" fmla="*/ 1151 h 3667"/>
                <a:gd name="T18" fmla="*/ 1760 w 3909"/>
                <a:gd name="T19" fmla="*/ 1340 h 3667"/>
                <a:gd name="T20" fmla="*/ 1615 w 3909"/>
                <a:gd name="T21" fmla="*/ 1739 h 3667"/>
                <a:gd name="T22" fmla="*/ 1549 w 3909"/>
                <a:gd name="T23" fmla="*/ 1749 h 3667"/>
                <a:gd name="T24" fmla="*/ 1381 w 3909"/>
                <a:gd name="T25" fmla="*/ 1750 h 3667"/>
                <a:gd name="T26" fmla="*/ 1417 w 3909"/>
                <a:gd name="T27" fmla="*/ 1952 h 3667"/>
                <a:gd name="T28" fmla="*/ 1649 w 3909"/>
                <a:gd name="T29" fmla="*/ 2071 h 3667"/>
                <a:gd name="T30" fmla="*/ 2114 w 3909"/>
                <a:gd name="T31" fmla="*/ 1984 h 3667"/>
                <a:gd name="T32" fmla="*/ 2382 w 3909"/>
                <a:gd name="T33" fmla="*/ 2128 h 3667"/>
                <a:gd name="T34" fmla="*/ 2363 w 3909"/>
                <a:gd name="T35" fmla="*/ 2282 h 3667"/>
                <a:gd name="T36" fmla="*/ 2145 w 3909"/>
                <a:gd name="T37" fmla="*/ 2340 h 3667"/>
                <a:gd name="T38" fmla="*/ 1798 w 3909"/>
                <a:gd name="T39" fmla="*/ 2503 h 3667"/>
                <a:gd name="T40" fmla="*/ 1844 w 3909"/>
                <a:gd name="T41" fmla="*/ 2646 h 3667"/>
                <a:gd name="T42" fmla="*/ 2388 w 3909"/>
                <a:gd name="T43" fmla="*/ 2661 h 3667"/>
                <a:gd name="T44" fmla="*/ 2778 w 3909"/>
                <a:gd name="T45" fmla="*/ 2383 h 3667"/>
                <a:gd name="T46" fmla="*/ 2884 w 3909"/>
                <a:gd name="T47" fmla="*/ 2229 h 3667"/>
                <a:gd name="T48" fmla="*/ 2942 w 3909"/>
                <a:gd name="T49" fmla="*/ 2388 h 3667"/>
                <a:gd name="T50" fmla="*/ 3042 w 3909"/>
                <a:gd name="T51" fmla="*/ 2009 h 3667"/>
                <a:gd name="T52" fmla="*/ 3037 w 3909"/>
                <a:gd name="T53" fmla="*/ 1734 h 3667"/>
                <a:gd name="T54" fmla="*/ 3183 w 3909"/>
                <a:gd name="T55" fmla="*/ 1765 h 3667"/>
                <a:gd name="T56" fmla="*/ 3197 w 3909"/>
                <a:gd name="T57" fmla="*/ 1341 h 3667"/>
                <a:gd name="T58" fmla="*/ 3148 w 3909"/>
                <a:gd name="T59" fmla="*/ 1201 h 3667"/>
                <a:gd name="T60" fmla="*/ 3220 w 3909"/>
                <a:gd name="T61" fmla="*/ 1075 h 3667"/>
                <a:gd name="T62" fmla="*/ 2889 w 3909"/>
                <a:gd name="T63" fmla="*/ 745 h 3667"/>
                <a:gd name="T64" fmla="*/ 2584 w 3909"/>
                <a:gd name="T65" fmla="*/ 608 h 3667"/>
                <a:gd name="T66" fmla="*/ 2559 w 3909"/>
                <a:gd name="T67" fmla="*/ 537 h 3667"/>
                <a:gd name="T68" fmla="*/ 2120 w 3909"/>
                <a:gd name="T69" fmla="*/ 265 h 3667"/>
                <a:gd name="T70" fmla="*/ 2661 w 3909"/>
                <a:gd name="T71" fmla="*/ 135 h 3667"/>
                <a:gd name="T72" fmla="*/ 3238 w 3909"/>
                <a:gd name="T73" fmla="*/ 485 h 3667"/>
                <a:gd name="T74" fmla="*/ 3457 w 3909"/>
                <a:gd name="T75" fmla="*/ 518 h 3667"/>
                <a:gd name="T76" fmla="*/ 3555 w 3909"/>
                <a:gd name="T77" fmla="*/ 575 h 3667"/>
                <a:gd name="T78" fmla="*/ 3718 w 3909"/>
                <a:gd name="T79" fmla="*/ 913 h 3667"/>
                <a:gd name="T80" fmla="*/ 3843 w 3909"/>
                <a:gd name="T81" fmla="*/ 1219 h 3667"/>
                <a:gd name="T82" fmla="*/ 3903 w 3909"/>
                <a:gd name="T83" fmla="*/ 1309 h 3667"/>
                <a:gd name="T84" fmla="*/ 3892 w 3909"/>
                <a:gd name="T85" fmla="*/ 1805 h 3667"/>
                <a:gd name="T86" fmla="*/ 3740 w 3909"/>
                <a:gd name="T87" fmla="*/ 2466 h 3667"/>
                <a:gd name="T88" fmla="*/ 3312 w 3909"/>
                <a:gd name="T89" fmla="*/ 3136 h 3667"/>
                <a:gd name="T90" fmla="*/ 2451 w 3909"/>
                <a:gd name="T91" fmla="*/ 3615 h 3667"/>
                <a:gd name="T92" fmla="*/ 1587 w 3909"/>
                <a:gd name="T93" fmla="*/ 3620 h 3667"/>
                <a:gd name="T94" fmla="*/ 767 w 3909"/>
                <a:gd name="T95" fmla="*/ 3191 h 3667"/>
                <a:gd name="T96" fmla="*/ 290 w 3909"/>
                <a:gd name="T97" fmla="*/ 2515 h 3667"/>
                <a:gd name="T98" fmla="*/ 136 w 3909"/>
                <a:gd name="T99" fmla="*/ 2223 h 3667"/>
                <a:gd name="T100" fmla="*/ 80 w 3909"/>
                <a:gd name="T101" fmla="*/ 2162 h 3667"/>
                <a:gd name="T102" fmla="*/ 95 w 3909"/>
                <a:gd name="T103" fmla="*/ 1838 h 3667"/>
                <a:gd name="T104" fmla="*/ 1 w 3909"/>
                <a:gd name="T105" fmla="*/ 1766 h 3667"/>
                <a:gd name="T106" fmla="*/ 39 w 3909"/>
                <a:gd name="T107" fmla="*/ 1536 h 3667"/>
                <a:gd name="T108" fmla="*/ 218 w 3909"/>
                <a:gd name="T109" fmla="*/ 1168 h 3667"/>
                <a:gd name="T110" fmla="*/ 326 w 3909"/>
                <a:gd name="T111" fmla="*/ 959 h 3667"/>
                <a:gd name="T112" fmla="*/ 402 w 3909"/>
                <a:gd name="T113" fmla="*/ 559 h 3667"/>
                <a:gd name="T114" fmla="*/ 584 w 3909"/>
                <a:gd name="T115" fmla="*/ 380 h 3667"/>
                <a:gd name="T116" fmla="*/ 635 w 3909"/>
                <a:gd name="T117" fmla="*/ 564 h 3667"/>
                <a:gd name="T118" fmla="*/ 913 w 3909"/>
                <a:gd name="T119" fmla="*/ 480 h 3667"/>
                <a:gd name="T120" fmla="*/ 1645 w 3909"/>
                <a:gd name="T121" fmla="*/ 49 h 3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9" h="3667">
                  <a:moveTo>
                    <a:pt x="2031" y="262"/>
                  </a:moveTo>
                  <a:lnTo>
                    <a:pt x="1939" y="265"/>
                  </a:lnTo>
                  <a:lnTo>
                    <a:pt x="1849" y="274"/>
                  </a:lnTo>
                  <a:lnTo>
                    <a:pt x="1760" y="291"/>
                  </a:lnTo>
                  <a:lnTo>
                    <a:pt x="1673" y="312"/>
                  </a:lnTo>
                  <a:lnTo>
                    <a:pt x="1587" y="341"/>
                  </a:lnTo>
                  <a:lnTo>
                    <a:pt x="1504" y="374"/>
                  </a:lnTo>
                  <a:lnTo>
                    <a:pt x="1425" y="415"/>
                  </a:lnTo>
                  <a:lnTo>
                    <a:pt x="1347" y="460"/>
                  </a:lnTo>
                  <a:lnTo>
                    <a:pt x="1274" y="510"/>
                  </a:lnTo>
                  <a:lnTo>
                    <a:pt x="1202" y="567"/>
                  </a:lnTo>
                  <a:lnTo>
                    <a:pt x="1136" y="627"/>
                  </a:lnTo>
                  <a:lnTo>
                    <a:pt x="1073" y="694"/>
                  </a:lnTo>
                  <a:lnTo>
                    <a:pt x="1101" y="697"/>
                  </a:lnTo>
                  <a:lnTo>
                    <a:pt x="1124" y="700"/>
                  </a:lnTo>
                  <a:lnTo>
                    <a:pt x="1140" y="702"/>
                  </a:lnTo>
                  <a:lnTo>
                    <a:pt x="1153" y="704"/>
                  </a:lnTo>
                  <a:lnTo>
                    <a:pt x="1168" y="695"/>
                  </a:lnTo>
                  <a:lnTo>
                    <a:pt x="1186" y="682"/>
                  </a:lnTo>
                  <a:lnTo>
                    <a:pt x="1208" y="668"/>
                  </a:lnTo>
                  <a:lnTo>
                    <a:pt x="1234" y="651"/>
                  </a:lnTo>
                  <a:lnTo>
                    <a:pt x="1264" y="634"/>
                  </a:lnTo>
                  <a:lnTo>
                    <a:pt x="1297" y="616"/>
                  </a:lnTo>
                  <a:lnTo>
                    <a:pt x="1333" y="599"/>
                  </a:lnTo>
                  <a:lnTo>
                    <a:pt x="1372" y="582"/>
                  </a:lnTo>
                  <a:lnTo>
                    <a:pt x="1414" y="568"/>
                  </a:lnTo>
                  <a:lnTo>
                    <a:pt x="1464" y="552"/>
                  </a:lnTo>
                  <a:lnTo>
                    <a:pt x="1509" y="542"/>
                  </a:lnTo>
                  <a:lnTo>
                    <a:pt x="1548" y="533"/>
                  </a:lnTo>
                  <a:lnTo>
                    <a:pt x="1584" y="529"/>
                  </a:lnTo>
                  <a:lnTo>
                    <a:pt x="1612" y="526"/>
                  </a:lnTo>
                  <a:lnTo>
                    <a:pt x="1636" y="525"/>
                  </a:lnTo>
                  <a:lnTo>
                    <a:pt x="1654" y="525"/>
                  </a:lnTo>
                  <a:lnTo>
                    <a:pt x="1665" y="525"/>
                  </a:lnTo>
                  <a:lnTo>
                    <a:pt x="1669" y="525"/>
                  </a:lnTo>
                  <a:lnTo>
                    <a:pt x="1681" y="530"/>
                  </a:lnTo>
                  <a:lnTo>
                    <a:pt x="1691" y="538"/>
                  </a:lnTo>
                  <a:lnTo>
                    <a:pt x="1697" y="549"/>
                  </a:lnTo>
                  <a:lnTo>
                    <a:pt x="1697" y="562"/>
                  </a:lnTo>
                  <a:lnTo>
                    <a:pt x="1693" y="574"/>
                  </a:lnTo>
                  <a:lnTo>
                    <a:pt x="1684" y="583"/>
                  </a:lnTo>
                  <a:lnTo>
                    <a:pt x="1669" y="594"/>
                  </a:lnTo>
                  <a:lnTo>
                    <a:pt x="1650" y="608"/>
                  </a:lnTo>
                  <a:lnTo>
                    <a:pt x="1629" y="626"/>
                  </a:lnTo>
                  <a:lnTo>
                    <a:pt x="1606" y="645"/>
                  </a:lnTo>
                  <a:lnTo>
                    <a:pt x="1584" y="665"/>
                  </a:lnTo>
                  <a:lnTo>
                    <a:pt x="1561" y="685"/>
                  </a:lnTo>
                  <a:lnTo>
                    <a:pt x="1542" y="707"/>
                  </a:lnTo>
                  <a:lnTo>
                    <a:pt x="1524" y="727"/>
                  </a:lnTo>
                  <a:lnTo>
                    <a:pt x="1513" y="746"/>
                  </a:lnTo>
                  <a:lnTo>
                    <a:pt x="1501" y="770"/>
                  </a:lnTo>
                  <a:lnTo>
                    <a:pt x="1495" y="795"/>
                  </a:lnTo>
                  <a:lnTo>
                    <a:pt x="1491" y="818"/>
                  </a:lnTo>
                  <a:lnTo>
                    <a:pt x="1491" y="839"/>
                  </a:lnTo>
                  <a:lnTo>
                    <a:pt x="1492" y="856"/>
                  </a:lnTo>
                  <a:lnTo>
                    <a:pt x="1495" y="867"/>
                  </a:lnTo>
                  <a:lnTo>
                    <a:pt x="1501" y="877"/>
                  </a:lnTo>
                  <a:lnTo>
                    <a:pt x="1511" y="889"/>
                  </a:lnTo>
                  <a:lnTo>
                    <a:pt x="1524" y="904"/>
                  </a:lnTo>
                  <a:lnTo>
                    <a:pt x="1541" y="921"/>
                  </a:lnTo>
                  <a:lnTo>
                    <a:pt x="1560" y="938"/>
                  </a:lnTo>
                  <a:lnTo>
                    <a:pt x="1583" y="957"/>
                  </a:lnTo>
                  <a:lnTo>
                    <a:pt x="1608" y="974"/>
                  </a:lnTo>
                  <a:lnTo>
                    <a:pt x="1635" y="988"/>
                  </a:lnTo>
                  <a:lnTo>
                    <a:pt x="1666" y="1001"/>
                  </a:lnTo>
                  <a:lnTo>
                    <a:pt x="1712" y="1013"/>
                  </a:lnTo>
                  <a:lnTo>
                    <a:pt x="1760" y="1022"/>
                  </a:lnTo>
                  <a:lnTo>
                    <a:pt x="1806" y="1028"/>
                  </a:lnTo>
                  <a:lnTo>
                    <a:pt x="1835" y="1031"/>
                  </a:lnTo>
                  <a:lnTo>
                    <a:pt x="1862" y="1036"/>
                  </a:lnTo>
                  <a:lnTo>
                    <a:pt x="1888" y="1041"/>
                  </a:lnTo>
                  <a:lnTo>
                    <a:pt x="1911" y="1047"/>
                  </a:lnTo>
                  <a:lnTo>
                    <a:pt x="1932" y="1056"/>
                  </a:lnTo>
                  <a:lnTo>
                    <a:pt x="1950" y="1067"/>
                  </a:lnTo>
                  <a:lnTo>
                    <a:pt x="1966" y="1080"/>
                  </a:lnTo>
                  <a:lnTo>
                    <a:pt x="1977" y="1098"/>
                  </a:lnTo>
                  <a:lnTo>
                    <a:pt x="1981" y="1107"/>
                  </a:lnTo>
                  <a:lnTo>
                    <a:pt x="1982" y="1117"/>
                  </a:lnTo>
                  <a:lnTo>
                    <a:pt x="1982" y="1127"/>
                  </a:lnTo>
                  <a:lnTo>
                    <a:pt x="1979" y="1138"/>
                  </a:lnTo>
                  <a:lnTo>
                    <a:pt x="1974" y="1151"/>
                  </a:lnTo>
                  <a:lnTo>
                    <a:pt x="1964" y="1165"/>
                  </a:lnTo>
                  <a:lnTo>
                    <a:pt x="1952" y="1181"/>
                  </a:lnTo>
                  <a:lnTo>
                    <a:pt x="1937" y="1197"/>
                  </a:lnTo>
                  <a:lnTo>
                    <a:pt x="1917" y="1216"/>
                  </a:lnTo>
                  <a:lnTo>
                    <a:pt x="1893" y="1238"/>
                  </a:lnTo>
                  <a:lnTo>
                    <a:pt x="1864" y="1262"/>
                  </a:lnTo>
                  <a:lnTo>
                    <a:pt x="1831" y="1288"/>
                  </a:lnTo>
                  <a:lnTo>
                    <a:pt x="1792" y="1316"/>
                  </a:lnTo>
                  <a:lnTo>
                    <a:pt x="1760" y="1340"/>
                  </a:lnTo>
                  <a:lnTo>
                    <a:pt x="1729" y="1361"/>
                  </a:lnTo>
                  <a:lnTo>
                    <a:pt x="1698" y="1382"/>
                  </a:lnTo>
                  <a:lnTo>
                    <a:pt x="1671" y="1401"/>
                  </a:lnTo>
                  <a:lnTo>
                    <a:pt x="1646" y="1417"/>
                  </a:lnTo>
                  <a:lnTo>
                    <a:pt x="1624" y="1430"/>
                  </a:lnTo>
                  <a:lnTo>
                    <a:pt x="1608" y="1441"/>
                  </a:lnTo>
                  <a:lnTo>
                    <a:pt x="1617" y="1721"/>
                  </a:lnTo>
                  <a:lnTo>
                    <a:pt x="1617" y="1727"/>
                  </a:lnTo>
                  <a:lnTo>
                    <a:pt x="1615" y="1739"/>
                  </a:lnTo>
                  <a:lnTo>
                    <a:pt x="1608" y="1750"/>
                  </a:lnTo>
                  <a:lnTo>
                    <a:pt x="1598" y="1756"/>
                  </a:lnTo>
                  <a:lnTo>
                    <a:pt x="1585" y="1758"/>
                  </a:lnTo>
                  <a:lnTo>
                    <a:pt x="1585" y="1758"/>
                  </a:lnTo>
                  <a:lnTo>
                    <a:pt x="1579" y="1758"/>
                  </a:lnTo>
                  <a:lnTo>
                    <a:pt x="1573" y="1757"/>
                  </a:lnTo>
                  <a:lnTo>
                    <a:pt x="1571" y="1756"/>
                  </a:lnTo>
                  <a:lnTo>
                    <a:pt x="1562" y="1752"/>
                  </a:lnTo>
                  <a:lnTo>
                    <a:pt x="1549" y="1749"/>
                  </a:lnTo>
                  <a:lnTo>
                    <a:pt x="1532" y="1744"/>
                  </a:lnTo>
                  <a:lnTo>
                    <a:pt x="1513" y="1739"/>
                  </a:lnTo>
                  <a:lnTo>
                    <a:pt x="1491" y="1736"/>
                  </a:lnTo>
                  <a:lnTo>
                    <a:pt x="1469" y="1733"/>
                  </a:lnTo>
                  <a:lnTo>
                    <a:pt x="1446" y="1732"/>
                  </a:lnTo>
                  <a:lnTo>
                    <a:pt x="1423" y="1733"/>
                  </a:lnTo>
                  <a:lnTo>
                    <a:pt x="1404" y="1737"/>
                  </a:lnTo>
                  <a:lnTo>
                    <a:pt x="1391" y="1743"/>
                  </a:lnTo>
                  <a:lnTo>
                    <a:pt x="1381" y="1750"/>
                  </a:lnTo>
                  <a:lnTo>
                    <a:pt x="1373" y="1758"/>
                  </a:lnTo>
                  <a:lnTo>
                    <a:pt x="1369" y="1769"/>
                  </a:lnTo>
                  <a:lnTo>
                    <a:pt x="1366" y="1778"/>
                  </a:lnTo>
                  <a:lnTo>
                    <a:pt x="1365" y="1789"/>
                  </a:lnTo>
                  <a:lnTo>
                    <a:pt x="1365" y="1821"/>
                  </a:lnTo>
                  <a:lnTo>
                    <a:pt x="1371" y="1854"/>
                  </a:lnTo>
                  <a:lnTo>
                    <a:pt x="1382" y="1888"/>
                  </a:lnTo>
                  <a:lnTo>
                    <a:pt x="1398" y="1920"/>
                  </a:lnTo>
                  <a:lnTo>
                    <a:pt x="1417" y="1952"/>
                  </a:lnTo>
                  <a:lnTo>
                    <a:pt x="1442" y="1980"/>
                  </a:lnTo>
                  <a:lnTo>
                    <a:pt x="1458" y="1997"/>
                  </a:lnTo>
                  <a:lnTo>
                    <a:pt x="1476" y="2012"/>
                  </a:lnTo>
                  <a:lnTo>
                    <a:pt x="1497" y="2028"/>
                  </a:lnTo>
                  <a:lnTo>
                    <a:pt x="1522" y="2041"/>
                  </a:lnTo>
                  <a:lnTo>
                    <a:pt x="1549" y="2053"/>
                  </a:lnTo>
                  <a:lnTo>
                    <a:pt x="1579" y="2062"/>
                  </a:lnTo>
                  <a:lnTo>
                    <a:pt x="1612" y="2069"/>
                  </a:lnTo>
                  <a:lnTo>
                    <a:pt x="1649" y="2071"/>
                  </a:lnTo>
                  <a:lnTo>
                    <a:pt x="1693" y="2068"/>
                  </a:lnTo>
                  <a:lnTo>
                    <a:pt x="1738" y="2059"/>
                  </a:lnTo>
                  <a:lnTo>
                    <a:pt x="1806" y="2041"/>
                  </a:lnTo>
                  <a:lnTo>
                    <a:pt x="1869" y="2024"/>
                  </a:lnTo>
                  <a:lnTo>
                    <a:pt x="1926" y="2011"/>
                  </a:lnTo>
                  <a:lnTo>
                    <a:pt x="1979" y="1999"/>
                  </a:lnTo>
                  <a:lnTo>
                    <a:pt x="2027" y="1991"/>
                  </a:lnTo>
                  <a:lnTo>
                    <a:pt x="2073" y="1986"/>
                  </a:lnTo>
                  <a:lnTo>
                    <a:pt x="2114" y="1984"/>
                  </a:lnTo>
                  <a:lnTo>
                    <a:pt x="2156" y="1986"/>
                  </a:lnTo>
                  <a:lnTo>
                    <a:pt x="2195" y="1993"/>
                  </a:lnTo>
                  <a:lnTo>
                    <a:pt x="2232" y="2004"/>
                  </a:lnTo>
                  <a:lnTo>
                    <a:pt x="2266" y="2021"/>
                  </a:lnTo>
                  <a:lnTo>
                    <a:pt x="2294" y="2037"/>
                  </a:lnTo>
                  <a:lnTo>
                    <a:pt x="2319" y="2058"/>
                  </a:lnTo>
                  <a:lnTo>
                    <a:pt x="2343" y="2079"/>
                  </a:lnTo>
                  <a:lnTo>
                    <a:pt x="2363" y="2103"/>
                  </a:lnTo>
                  <a:lnTo>
                    <a:pt x="2382" y="2128"/>
                  </a:lnTo>
                  <a:lnTo>
                    <a:pt x="2396" y="2151"/>
                  </a:lnTo>
                  <a:lnTo>
                    <a:pt x="2408" y="2176"/>
                  </a:lnTo>
                  <a:lnTo>
                    <a:pt x="2415" y="2200"/>
                  </a:lnTo>
                  <a:lnTo>
                    <a:pt x="2419" y="2223"/>
                  </a:lnTo>
                  <a:lnTo>
                    <a:pt x="2416" y="2242"/>
                  </a:lnTo>
                  <a:lnTo>
                    <a:pt x="2409" y="2258"/>
                  </a:lnTo>
                  <a:lnTo>
                    <a:pt x="2397" y="2271"/>
                  </a:lnTo>
                  <a:lnTo>
                    <a:pt x="2381" y="2280"/>
                  </a:lnTo>
                  <a:lnTo>
                    <a:pt x="2363" y="2282"/>
                  </a:lnTo>
                  <a:lnTo>
                    <a:pt x="2346" y="2283"/>
                  </a:lnTo>
                  <a:lnTo>
                    <a:pt x="2329" y="2283"/>
                  </a:lnTo>
                  <a:lnTo>
                    <a:pt x="2312" y="2286"/>
                  </a:lnTo>
                  <a:lnTo>
                    <a:pt x="2290" y="2289"/>
                  </a:lnTo>
                  <a:lnTo>
                    <a:pt x="2268" y="2294"/>
                  </a:lnTo>
                  <a:lnTo>
                    <a:pt x="2241" y="2302"/>
                  </a:lnTo>
                  <a:lnTo>
                    <a:pt x="2213" y="2312"/>
                  </a:lnTo>
                  <a:lnTo>
                    <a:pt x="2181" y="2325"/>
                  </a:lnTo>
                  <a:lnTo>
                    <a:pt x="2145" y="2340"/>
                  </a:lnTo>
                  <a:lnTo>
                    <a:pt x="2105" y="2359"/>
                  </a:lnTo>
                  <a:lnTo>
                    <a:pt x="2068" y="2378"/>
                  </a:lnTo>
                  <a:lnTo>
                    <a:pt x="2031" y="2400"/>
                  </a:lnTo>
                  <a:lnTo>
                    <a:pt x="1996" y="2419"/>
                  </a:lnTo>
                  <a:lnTo>
                    <a:pt x="1961" y="2438"/>
                  </a:lnTo>
                  <a:lnTo>
                    <a:pt x="1924" y="2456"/>
                  </a:lnTo>
                  <a:lnTo>
                    <a:pt x="1884" y="2473"/>
                  </a:lnTo>
                  <a:lnTo>
                    <a:pt x="1842" y="2490"/>
                  </a:lnTo>
                  <a:lnTo>
                    <a:pt x="1798" y="2503"/>
                  </a:lnTo>
                  <a:lnTo>
                    <a:pt x="1752" y="2514"/>
                  </a:lnTo>
                  <a:lnTo>
                    <a:pt x="1702" y="2521"/>
                  </a:lnTo>
                  <a:lnTo>
                    <a:pt x="1650" y="2523"/>
                  </a:lnTo>
                  <a:lnTo>
                    <a:pt x="1622" y="2522"/>
                  </a:lnTo>
                  <a:lnTo>
                    <a:pt x="1658" y="2547"/>
                  </a:lnTo>
                  <a:lnTo>
                    <a:pt x="1698" y="2572"/>
                  </a:lnTo>
                  <a:lnTo>
                    <a:pt x="1743" y="2597"/>
                  </a:lnTo>
                  <a:lnTo>
                    <a:pt x="1792" y="2622"/>
                  </a:lnTo>
                  <a:lnTo>
                    <a:pt x="1844" y="2646"/>
                  </a:lnTo>
                  <a:lnTo>
                    <a:pt x="1900" y="2666"/>
                  </a:lnTo>
                  <a:lnTo>
                    <a:pt x="1957" y="2684"/>
                  </a:lnTo>
                  <a:lnTo>
                    <a:pt x="2018" y="2698"/>
                  </a:lnTo>
                  <a:lnTo>
                    <a:pt x="2081" y="2706"/>
                  </a:lnTo>
                  <a:lnTo>
                    <a:pt x="2145" y="2710"/>
                  </a:lnTo>
                  <a:lnTo>
                    <a:pt x="2206" y="2707"/>
                  </a:lnTo>
                  <a:lnTo>
                    <a:pt x="2265" y="2698"/>
                  </a:lnTo>
                  <a:lnTo>
                    <a:pt x="2322" y="2684"/>
                  </a:lnTo>
                  <a:lnTo>
                    <a:pt x="2388" y="2661"/>
                  </a:lnTo>
                  <a:lnTo>
                    <a:pt x="2448" y="2635"/>
                  </a:lnTo>
                  <a:lnTo>
                    <a:pt x="2504" y="2608"/>
                  </a:lnTo>
                  <a:lnTo>
                    <a:pt x="2555" y="2577"/>
                  </a:lnTo>
                  <a:lnTo>
                    <a:pt x="2603" y="2546"/>
                  </a:lnTo>
                  <a:lnTo>
                    <a:pt x="2646" y="2513"/>
                  </a:lnTo>
                  <a:lnTo>
                    <a:pt x="2685" y="2479"/>
                  </a:lnTo>
                  <a:lnTo>
                    <a:pt x="2719" y="2447"/>
                  </a:lnTo>
                  <a:lnTo>
                    <a:pt x="2750" y="2415"/>
                  </a:lnTo>
                  <a:lnTo>
                    <a:pt x="2778" y="2383"/>
                  </a:lnTo>
                  <a:lnTo>
                    <a:pt x="2803" y="2355"/>
                  </a:lnTo>
                  <a:lnTo>
                    <a:pt x="2823" y="2327"/>
                  </a:lnTo>
                  <a:lnTo>
                    <a:pt x="2840" y="2302"/>
                  </a:lnTo>
                  <a:lnTo>
                    <a:pt x="2853" y="2281"/>
                  </a:lnTo>
                  <a:lnTo>
                    <a:pt x="2863" y="2263"/>
                  </a:lnTo>
                  <a:lnTo>
                    <a:pt x="2870" y="2250"/>
                  </a:lnTo>
                  <a:lnTo>
                    <a:pt x="2875" y="2241"/>
                  </a:lnTo>
                  <a:lnTo>
                    <a:pt x="2876" y="2237"/>
                  </a:lnTo>
                  <a:lnTo>
                    <a:pt x="2884" y="2229"/>
                  </a:lnTo>
                  <a:lnTo>
                    <a:pt x="2892" y="2222"/>
                  </a:lnTo>
                  <a:lnTo>
                    <a:pt x="2903" y="2219"/>
                  </a:lnTo>
                  <a:lnTo>
                    <a:pt x="2913" y="2219"/>
                  </a:lnTo>
                  <a:lnTo>
                    <a:pt x="2924" y="2224"/>
                  </a:lnTo>
                  <a:lnTo>
                    <a:pt x="2932" y="2232"/>
                  </a:lnTo>
                  <a:lnTo>
                    <a:pt x="2937" y="2242"/>
                  </a:lnTo>
                  <a:lnTo>
                    <a:pt x="2938" y="2254"/>
                  </a:lnTo>
                  <a:lnTo>
                    <a:pt x="2926" y="2414"/>
                  </a:lnTo>
                  <a:lnTo>
                    <a:pt x="2942" y="2388"/>
                  </a:lnTo>
                  <a:lnTo>
                    <a:pt x="2958" y="2358"/>
                  </a:lnTo>
                  <a:lnTo>
                    <a:pt x="2974" y="2324"/>
                  </a:lnTo>
                  <a:lnTo>
                    <a:pt x="2989" y="2284"/>
                  </a:lnTo>
                  <a:lnTo>
                    <a:pt x="3004" y="2242"/>
                  </a:lnTo>
                  <a:lnTo>
                    <a:pt x="3017" y="2194"/>
                  </a:lnTo>
                  <a:lnTo>
                    <a:pt x="3026" y="2148"/>
                  </a:lnTo>
                  <a:lnTo>
                    <a:pt x="3033" y="2100"/>
                  </a:lnTo>
                  <a:lnTo>
                    <a:pt x="3038" y="2054"/>
                  </a:lnTo>
                  <a:lnTo>
                    <a:pt x="3042" y="2009"/>
                  </a:lnTo>
                  <a:lnTo>
                    <a:pt x="3044" y="1965"/>
                  </a:lnTo>
                  <a:lnTo>
                    <a:pt x="3045" y="1922"/>
                  </a:lnTo>
                  <a:lnTo>
                    <a:pt x="3045" y="1883"/>
                  </a:lnTo>
                  <a:lnTo>
                    <a:pt x="3044" y="1846"/>
                  </a:lnTo>
                  <a:lnTo>
                    <a:pt x="3043" y="1814"/>
                  </a:lnTo>
                  <a:lnTo>
                    <a:pt x="3041" y="1786"/>
                  </a:lnTo>
                  <a:lnTo>
                    <a:pt x="3039" y="1763"/>
                  </a:lnTo>
                  <a:lnTo>
                    <a:pt x="3038" y="1746"/>
                  </a:lnTo>
                  <a:lnTo>
                    <a:pt x="3037" y="1734"/>
                  </a:lnTo>
                  <a:lnTo>
                    <a:pt x="3036" y="1731"/>
                  </a:lnTo>
                  <a:lnTo>
                    <a:pt x="3037" y="1717"/>
                  </a:lnTo>
                  <a:lnTo>
                    <a:pt x="3044" y="1706"/>
                  </a:lnTo>
                  <a:lnTo>
                    <a:pt x="3055" y="1698"/>
                  </a:lnTo>
                  <a:lnTo>
                    <a:pt x="3068" y="1695"/>
                  </a:lnTo>
                  <a:lnTo>
                    <a:pt x="3081" y="1698"/>
                  </a:lnTo>
                  <a:lnTo>
                    <a:pt x="3092" y="1706"/>
                  </a:lnTo>
                  <a:lnTo>
                    <a:pt x="3177" y="1805"/>
                  </a:lnTo>
                  <a:lnTo>
                    <a:pt x="3183" y="1765"/>
                  </a:lnTo>
                  <a:lnTo>
                    <a:pt x="3189" y="1720"/>
                  </a:lnTo>
                  <a:lnTo>
                    <a:pt x="3195" y="1671"/>
                  </a:lnTo>
                  <a:lnTo>
                    <a:pt x="3200" y="1620"/>
                  </a:lnTo>
                  <a:lnTo>
                    <a:pt x="3205" y="1568"/>
                  </a:lnTo>
                  <a:lnTo>
                    <a:pt x="3207" y="1518"/>
                  </a:lnTo>
                  <a:lnTo>
                    <a:pt x="3208" y="1469"/>
                  </a:lnTo>
                  <a:lnTo>
                    <a:pt x="3207" y="1426"/>
                  </a:lnTo>
                  <a:lnTo>
                    <a:pt x="3203" y="1380"/>
                  </a:lnTo>
                  <a:lnTo>
                    <a:pt x="3197" y="1341"/>
                  </a:lnTo>
                  <a:lnTo>
                    <a:pt x="3189" y="1309"/>
                  </a:lnTo>
                  <a:lnTo>
                    <a:pt x="3181" y="1282"/>
                  </a:lnTo>
                  <a:lnTo>
                    <a:pt x="3174" y="1260"/>
                  </a:lnTo>
                  <a:lnTo>
                    <a:pt x="3167" y="1244"/>
                  </a:lnTo>
                  <a:lnTo>
                    <a:pt x="3159" y="1232"/>
                  </a:lnTo>
                  <a:lnTo>
                    <a:pt x="3156" y="1225"/>
                  </a:lnTo>
                  <a:lnTo>
                    <a:pt x="3153" y="1222"/>
                  </a:lnTo>
                  <a:lnTo>
                    <a:pt x="3149" y="1213"/>
                  </a:lnTo>
                  <a:lnTo>
                    <a:pt x="3148" y="1201"/>
                  </a:lnTo>
                  <a:lnTo>
                    <a:pt x="3150" y="1190"/>
                  </a:lnTo>
                  <a:lnTo>
                    <a:pt x="3157" y="1181"/>
                  </a:lnTo>
                  <a:lnTo>
                    <a:pt x="3167" y="1174"/>
                  </a:lnTo>
                  <a:lnTo>
                    <a:pt x="3177" y="1171"/>
                  </a:lnTo>
                  <a:lnTo>
                    <a:pt x="3188" y="1172"/>
                  </a:lnTo>
                  <a:lnTo>
                    <a:pt x="3199" y="1177"/>
                  </a:lnTo>
                  <a:lnTo>
                    <a:pt x="3271" y="1233"/>
                  </a:lnTo>
                  <a:lnTo>
                    <a:pt x="3249" y="1153"/>
                  </a:lnTo>
                  <a:lnTo>
                    <a:pt x="3220" y="1075"/>
                  </a:lnTo>
                  <a:lnTo>
                    <a:pt x="3187" y="998"/>
                  </a:lnTo>
                  <a:lnTo>
                    <a:pt x="3157" y="956"/>
                  </a:lnTo>
                  <a:lnTo>
                    <a:pt x="3126" y="918"/>
                  </a:lnTo>
                  <a:lnTo>
                    <a:pt x="3093" y="885"/>
                  </a:lnTo>
                  <a:lnTo>
                    <a:pt x="3058" y="855"/>
                  </a:lnTo>
                  <a:lnTo>
                    <a:pt x="3017" y="824"/>
                  </a:lnTo>
                  <a:lnTo>
                    <a:pt x="2975" y="796"/>
                  </a:lnTo>
                  <a:lnTo>
                    <a:pt x="2932" y="770"/>
                  </a:lnTo>
                  <a:lnTo>
                    <a:pt x="2889" y="745"/>
                  </a:lnTo>
                  <a:lnTo>
                    <a:pt x="2847" y="722"/>
                  </a:lnTo>
                  <a:lnTo>
                    <a:pt x="2805" y="701"/>
                  </a:lnTo>
                  <a:lnTo>
                    <a:pt x="2765" y="682"/>
                  </a:lnTo>
                  <a:lnTo>
                    <a:pt x="2727" y="665"/>
                  </a:lnTo>
                  <a:lnTo>
                    <a:pt x="2691" y="650"/>
                  </a:lnTo>
                  <a:lnTo>
                    <a:pt x="2659" y="637"/>
                  </a:lnTo>
                  <a:lnTo>
                    <a:pt x="2629" y="625"/>
                  </a:lnTo>
                  <a:lnTo>
                    <a:pt x="2604" y="615"/>
                  </a:lnTo>
                  <a:lnTo>
                    <a:pt x="2584" y="608"/>
                  </a:lnTo>
                  <a:lnTo>
                    <a:pt x="2567" y="603"/>
                  </a:lnTo>
                  <a:lnTo>
                    <a:pt x="2558" y="600"/>
                  </a:lnTo>
                  <a:lnTo>
                    <a:pt x="2554" y="599"/>
                  </a:lnTo>
                  <a:lnTo>
                    <a:pt x="2542" y="592"/>
                  </a:lnTo>
                  <a:lnTo>
                    <a:pt x="2534" y="580"/>
                  </a:lnTo>
                  <a:lnTo>
                    <a:pt x="2532" y="565"/>
                  </a:lnTo>
                  <a:lnTo>
                    <a:pt x="2536" y="552"/>
                  </a:lnTo>
                  <a:lnTo>
                    <a:pt x="2545" y="542"/>
                  </a:lnTo>
                  <a:lnTo>
                    <a:pt x="2559" y="537"/>
                  </a:lnTo>
                  <a:lnTo>
                    <a:pt x="2774" y="500"/>
                  </a:lnTo>
                  <a:lnTo>
                    <a:pt x="2700" y="451"/>
                  </a:lnTo>
                  <a:lnTo>
                    <a:pt x="2623" y="407"/>
                  </a:lnTo>
                  <a:lnTo>
                    <a:pt x="2545" y="369"/>
                  </a:lnTo>
                  <a:lnTo>
                    <a:pt x="2464" y="336"/>
                  </a:lnTo>
                  <a:lnTo>
                    <a:pt x="2381" y="310"/>
                  </a:lnTo>
                  <a:lnTo>
                    <a:pt x="2295" y="289"/>
                  </a:lnTo>
                  <a:lnTo>
                    <a:pt x="2208" y="274"/>
                  </a:lnTo>
                  <a:lnTo>
                    <a:pt x="2120" y="265"/>
                  </a:lnTo>
                  <a:lnTo>
                    <a:pt x="2031" y="262"/>
                  </a:lnTo>
                  <a:close/>
                  <a:moveTo>
                    <a:pt x="2031" y="0"/>
                  </a:moveTo>
                  <a:lnTo>
                    <a:pt x="2124" y="2"/>
                  </a:lnTo>
                  <a:lnTo>
                    <a:pt x="2216" y="12"/>
                  </a:lnTo>
                  <a:lnTo>
                    <a:pt x="2308" y="26"/>
                  </a:lnTo>
                  <a:lnTo>
                    <a:pt x="2400" y="45"/>
                  </a:lnTo>
                  <a:lnTo>
                    <a:pt x="2489" y="70"/>
                  </a:lnTo>
                  <a:lnTo>
                    <a:pt x="2576" y="100"/>
                  </a:lnTo>
                  <a:lnTo>
                    <a:pt x="2661" y="135"/>
                  </a:lnTo>
                  <a:lnTo>
                    <a:pt x="2744" y="177"/>
                  </a:lnTo>
                  <a:lnTo>
                    <a:pt x="2825" y="222"/>
                  </a:lnTo>
                  <a:lnTo>
                    <a:pt x="2903" y="273"/>
                  </a:lnTo>
                  <a:lnTo>
                    <a:pt x="2979" y="328"/>
                  </a:lnTo>
                  <a:lnTo>
                    <a:pt x="3051" y="388"/>
                  </a:lnTo>
                  <a:lnTo>
                    <a:pt x="3095" y="407"/>
                  </a:lnTo>
                  <a:lnTo>
                    <a:pt x="3142" y="430"/>
                  </a:lnTo>
                  <a:lnTo>
                    <a:pt x="3190" y="455"/>
                  </a:lnTo>
                  <a:lnTo>
                    <a:pt x="3238" y="485"/>
                  </a:lnTo>
                  <a:lnTo>
                    <a:pt x="3285" y="518"/>
                  </a:lnTo>
                  <a:lnTo>
                    <a:pt x="3331" y="554"/>
                  </a:lnTo>
                  <a:lnTo>
                    <a:pt x="3375" y="590"/>
                  </a:lnTo>
                  <a:lnTo>
                    <a:pt x="3415" y="628"/>
                  </a:lnTo>
                  <a:lnTo>
                    <a:pt x="3452" y="664"/>
                  </a:lnTo>
                  <a:lnTo>
                    <a:pt x="3484" y="697"/>
                  </a:lnTo>
                  <a:lnTo>
                    <a:pt x="3451" y="544"/>
                  </a:lnTo>
                  <a:lnTo>
                    <a:pt x="3451" y="531"/>
                  </a:lnTo>
                  <a:lnTo>
                    <a:pt x="3457" y="518"/>
                  </a:lnTo>
                  <a:lnTo>
                    <a:pt x="3466" y="510"/>
                  </a:lnTo>
                  <a:lnTo>
                    <a:pt x="3479" y="506"/>
                  </a:lnTo>
                  <a:lnTo>
                    <a:pt x="3494" y="507"/>
                  </a:lnTo>
                  <a:lnTo>
                    <a:pt x="3504" y="514"/>
                  </a:lnTo>
                  <a:lnTo>
                    <a:pt x="3508" y="518"/>
                  </a:lnTo>
                  <a:lnTo>
                    <a:pt x="3515" y="526"/>
                  </a:lnTo>
                  <a:lnTo>
                    <a:pt x="3526" y="538"/>
                  </a:lnTo>
                  <a:lnTo>
                    <a:pt x="3540" y="555"/>
                  </a:lnTo>
                  <a:lnTo>
                    <a:pt x="3555" y="575"/>
                  </a:lnTo>
                  <a:lnTo>
                    <a:pt x="3573" y="599"/>
                  </a:lnTo>
                  <a:lnTo>
                    <a:pt x="3592" y="626"/>
                  </a:lnTo>
                  <a:lnTo>
                    <a:pt x="3612" y="658"/>
                  </a:lnTo>
                  <a:lnTo>
                    <a:pt x="3633" y="693"/>
                  </a:lnTo>
                  <a:lnTo>
                    <a:pt x="3652" y="729"/>
                  </a:lnTo>
                  <a:lnTo>
                    <a:pt x="3671" y="771"/>
                  </a:lnTo>
                  <a:lnTo>
                    <a:pt x="3687" y="814"/>
                  </a:lnTo>
                  <a:lnTo>
                    <a:pt x="3703" y="860"/>
                  </a:lnTo>
                  <a:lnTo>
                    <a:pt x="3718" y="913"/>
                  </a:lnTo>
                  <a:lnTo>
                    <a:pt x="3733" y="972"/>
                  </a:lnTo>
                  <a:lnTo>
                    <a:pt x="3744" y="1033"/>
                  </a:lnTo>
                  <a:lnTo>
                    <a:pt x="3756" y="1096"/>
                  </a:lnTo>
                  <a:lnTo>
                    <a:pt x="3767" y="1158"/>
                  </a:lnTo>
                  <a:lnTo>
                    <a:pt x="3777" y="1219"/>
                  </a:lnTo>
                  <a:lnTo>
                    <a:pt x="3785" y="1276"/>
                  </a:lnTo>
                  <a:lnTo>
                    <a:pt x="3792" y="1327"/>
                  </a:lnTo>
                  <a:lnTo>
                    <a:pt x="3835" y="1230"/>
                  </a:lnTo>
                  <a:lnTo>
                    <a:pt x="3843" y="1219"/>
                  </a:lnTo>
                  <a:lnTo>
                    <a:pt x="3855" y="1212"/>
                  </a:lnTo>
                  <a:lnTo>
                    <a:pt x="3869" y="1212"/>
                  </a:lnTo>
                  <a:lnTo>
                    <a:pt x="3882" y="1216"/>
                  </a:lnTo>
                  <a:lnTo>
                    <a:pt x="3892" y="1226"/>
                  </a:lnTo>
                  <a:lnTo>
                    <a:pt x="3897" y="1239"/>
                  </a:lnTo>
                  <a:lnTo>
                    <a:pt x="3897" y="1245"/>
                  </a:lnTo>
                  <a:lnTo>
                    <a:pt x="3898" y="1259"/>
                  </a:lnTo>
                  <a:lnTo>
                    <a:pt x="3900" y="1281"/>
                  </a:lnTo>
                  <a:lnTo>
                    <a:pt x="3903" y="1309"/>
                  </a:lnTo>
                  <a:lnTo>
                    <a:pt x="3905" y="1342"/>
                  </a:lnTo>
                  <a:lnTo>
                    <a:pt x="3906" y="1383"/>
                  </a:lnTo>
                  <a:lnTo>
                    <a:pt x="3907" y="1429"/>
                  </a:lnTo>
                  <a:lnTo>
                    <a:pt x="3909" y="1480"/>
                  </a:lnTo>
                  <a:lnTo>
                    <a:pt x="3907" y="1537"/>
                  </a:lnTo>
                  <a:lnTo>
                    <a:pt x="3906" y="1598"/>
                  </a:lnTo>
                  <a:lnTo>
                    <a:pt x="3904" y="1663"/>
                  </a:lnTo>
                  <a:lnTo>
                    <a:pt x="3899" y="1732"/>
                  </a:lnTo>
                  <a:lnTo>
                    <a:pt x="3892" y="1805"/>
                  </a:lnTo>
                  <a:lnTo>
                    <a:pt x="3884" y="1879"/>
                  </a:lnTo>
                  <a:lnTo>
                    <a:pt x="3872" y="1958"/>
                  </a:lnTo>
                  <a:lnTo>
                    <a:pt x="3861" y="2024"/>
                  </a:lnTo>
                  <a:lnTo>
                    <a:pt x="3848" y="2093"/>
                  </a:lnTo>
                  <a:lnTo>
                    <a:pt x="3831" y="2166"/>
                  </a:lnTo>
                  <a:lnTo>
                    <a:pt x="3813" y="2238"/>
                  </a:lnTo>
                  <a:lnTo>
                    <a:pt x="3792" y="2314"/>
                  </a:lnTo>
                  <a:lnTo>
                    <a:pt x="3767" y="2390"/>
                  </a:lnTo>
                  <a:lnTo>
                    <a:pt x="3740" y="2466"/>
                  </a:lnTo>
                  <a:lnTo>
                    <a:pt x="3709" y="2545"/>
                  </a:lnTo>
                  <a:lnTo>
                    <a:pt x="3674" y="2622"/>
                  </a:lnTo>
                  <a:lnTo>
                    <a:pt x="3635" y="2699"/>
                  </a:lnTo>
                  <a:lnTo>
                    <a:pt x="3592" y="2776"/>
                  </a:lnTo>
                  <a:lnTo>
                    <a:pt x="3546" y="2851"/>
                  </a:lnTo>
                  <a:lnTo>
                    <a:pt x="3495" y="2926"/>
                  </a:lnTo>
                  <a:lnTo>
                    <a:pt x="3439" y="2998"/>
                  </a:lnTo>
                  <a:lnTo>
                    <a:pt x="3377" y="3069"/>
                  </a:lnTo>
                  <a:lnTo>
                    <a:pt x="3312" y="3136"/>
                  </a:lnTo>
                  <a:lnTo>
                    <a:pt x="3240" y="3202"/>
                  </a:lnTo>
                  <a:lnTo>
                    <a:pt x="3150" y="3275"/>
                  </a:lnTo>
                  <a:lnTo>
                    <a:pt x="3057" y="3342"/>
                  </a:lnTo>
                  <a:lnTo>
                    <a:pt x="2962" y="3404"/>
                  </a:lnTo>
                  <a:lnTo>
                    <a:pt x="2863" y="3458"/>
                  </a:lnTo>
                  <a:lnTo>
                    <a:pt x="2763" y="3507"/>
                  </a:lnTo>
                  <a:lnTo>
                    <a:pt x="2661" y="3549"/>
                  </a:lnTo>
                  <a:lnTo>
                    <a:pt x="2557" y="3585"/>
                  </a:lnTo>
                  <a:lnTo>
                    <a:pt x="2451" y="3615"/>
                  </a:lnTo>
                  <a:lnTo>
                    <a:pt x="2343" y="3638"/>
                  </a:lnTo>
                  <a:lnTo>
                    <a:pt x="2233" y="3654"/>
                  </a:lnTo>
                  <a:lnTo>
                    <a:pt x="2121" y="3664"/>
                  </a:lnTo>
                  <a:lnTo>
                    <a:pt x="2010" y="3667"/>
                  </a:lnTo>
                  <a:lnTo>
                    <a:pt x="2010" y="3667"/>
                  </a:lnTo>
                  <a:lnTo>
                    <a:pt x="1903" y="3665"/>
                  </a:lnTo>
                  <a:lnTo>
                    <a:pt x="1797" y="3655"/>
                  </a:lnTo>
                  <a:lnTo>
                    <a:pt x="1691" y="3640"/>
                  </a:lnTo>
                  <a:lnTo>
                    <a:pt x="1587" y="3620"/>
                  </a:lnTo>
                  <a:lnTo>
                    <a:pt x="1485" y="3593"/>
                  </a:lnTo>
                  <a:lnTo>
                    <a:pt x="1385" y="3560"/>
                  </a:lnTo>
                  <a:lnTo>
                    <a:pt x="1288" y="3524"/>
                  </a:lnTo>
                  <a:lnTo>
                    <a:pt x="1193" y="3481"/>
                  </a:lnTo>
                  <a:lnTo>
                    <a:pt x="1100" y="3432"/>
                  </a:lnTo>
                  <a:lnTo>
                    <a:pt x="1011" y="3379"/>
                  </a:lnTo>
                  <a:lnTo>
                    <a:pt x="925" y="3322"/>
                  </a:lnTo>
                  <a:lnTo>
                    <a:pt x="844" y="3259"/>
                  </a:lnTo>
                  <a:lnTo>
                    <a:pt x="767" y="3191"/>
                  </a:lnTo>
                  <a:lnTo>
                    <a:pt x="687" y="3114"/>
                  </a:lnTo>
                  <a:lnTo>
                    <a:pt x="616" y="3037"/>
                  </a:lnTo>
                  <a:lnTo>
                    <a:pt x="552" y="2958"/>
                  </a:lnTo>
                  <a:lnTo>
                    <a:pt x="493" y="2881"/>
                  </a:lnTo>
                  <a:lnTo>
                    <a:pt x="442" y="2805"/>
                  </a:lnTo>
                  <a:lnTo>
                    <a:pt x="396" y="2730"/>
                  </a:lnTo>
                  <a:lnTo>
                    <a:pt x="356" y="2656"/>
                  </a:lnTo>
                  <a:lnTo>
                    <a:pt x="321" y="2585"/>
                  </a:lnTo>
                  <a:lnTo>
                    <a:pt x="290" y="2515"/>
                  </a:lnTo>
                  <a:lnTo>
                    <a:pt x="264" y="2448"/>
                  </a:lnTo>
                  <a:lnTo>
                    <a:pt x="243" y="2385"/>
                  </a:lnTo>
                  <a:lnTo>
                    <a:pt x="224" y="2325"/>
                  </a:lnTo>
                  <a:lnTo>
                    <a:pt x="209" y="2269"/>
                  </a:lnTo>
                  <a:lnTo>
                    <a:pt x="197" y="2218"/>
                  </a:lnTo>
                  <a:lnTo>
                    <a:pt x="189" y="2170"/>
                  </a:lnTo>
                  <a:lnTo>
                    <a:pt x="182" y="2129"/>
                  </a:lnTo>
                  <a:lnTo>
                    <a:pt x="142" y="2214"/>
                  </a:lnTo>
                  <a:lnTo>
                    <a:pt x="136" y="2223"/>
                  </a:lnTo>
                  <a:lnTo>
                    <a:pt x="127" y="2230"/>
                  </a:lnTo>
                  <a:lnTo>
                    <a:pt x="117" y="2232"/>
                  </a:lnTo>
                  <a:lnTo>
                    <a:pt x="106" y="2232"/>
                  </a:lnTo>
                  <a:lnTo>
                    <a:pt x="93" y="2226"/>
                  </a:lnTo>
                  <a:lnTo>
                    <a:pt x="84" y="2216"/>
                  </a:lnTo>
                  <a:lnTo>
                    <a:pt x="81" y="2203"/>
                  </a:lnTo>
                  <a:lnTo>
                    <a:pt x="81" y="2195"/>
                  </a:lnTo>
                  <a:lnTo>
                    <a:pt x="80" y="2182"/>
                  </a:lnTo>
                  <a:lnTo>
                    <a:pt x="80" y="2162"/>
                  </a:lnTo>
                  <a:lnTo>
                    <a:pt x="80" y="2137"/>
                  </a:lnTo>
                  <a:lnTo>
                    <a:pt x="78" y="2107"/>
                  </a:lnTo>
                  <a:lnTo>
                    <a:pt x="80" y="2073"/>
                  </a:lnTo>
                  <a:lnTo>
                    <a:pt x="80" y="2036"/>
                  </a:lnTo>
                  <a:lnTo>
                    <a:pt x="81" y="1997"/>
                  </a:lnTo>
                  <a:lnTo>
                    <a:pt x="83" y="1958"/>
                  </a:lnTo>
                  <a:lnTo>
                    <a:pt x="87" y="1916"/>
                  </a:lnTo>
                  <a:lnTo>
                    <a:pt x="90" y="1877"/>
                  </a:lnTo>
                  <a:lnTo>
                    <a:pt x="95" y="1838"/>
                  </a:lnTo>
                  <a:lnTo>
                    <a:pt x="102" y="1801"/>
                  </a:lnTo>
                  <a:lnTo>
                    <a:pt x="113" y="1751"/>
                  </a:lnTo>
                  <a:lnTo>
                    <a:pt x="124" y="1706"/>
                  </a:lnTo>
                  <a:lnTo>
                    <a:pt x="56" y="1778"/>
                  </a:lnTo>
                  <a:lnTo>
                    <a:pt x="44" y="1786"/>
                  </a:lnTo>
                  <a:lnTo>
                    <a:pt x="32" y="1789"/>
                  </a:lnTo>
                  <a:lnTo>
                    <a:pt x="19" y="1786"/>
                  </a:lnTo>
                  <a:lnTo>
                    <a:pt x="8" y="1777"/>
                  </a:lnTo>
                  <a:lnTo>
                    <a:pt x="1" y="1766"/>
                  </a:lnTo>
                  <a:lnTo>
                    <a:pt x="0" y="1753"/>
                  </a:lnTo>
                  <a:lnTo>
                    <a:pt x="1" y="1746"/>
                  </a:lnTo>
                  <a:lnTo>
                    <a:pt x="2" y="1732"/>
                  </a:lnTo>
                  <a:lnTo>
                    <a:pt x="6" y="1711"/>
                  </a:lnTo>
                  <a:lnTo>
                    <a:pt x="10" y="1685"/>
                  </a:lnTo>
                  <a:lnTo>
                    <a:pt x="15" y="1652"/>
                  </a:lnTo>
                  <a:lnTo>
                    <a:pt x="21" y="1617"/>
                  </a:lnTo>
                  <a:lnTo>
                    <a:pt x="30" y="1578"/>
                  </a:lnTo>
                  <a:lnTo>
                    <a:pt x="39" y="1536"/>
                  </a:lnTo>
                  <a:lnTo>
                    <a:pt x="51" y="1493"/>
                  </a:lnTo>
                  <a:lnTo>
                    <a:pt x="64" y="1449"/>
                  </a:lnTo>
                  <a:lnTo>
                    <a:pt x="80" y="1405"/>
                  </a:lnTo>
                  <a:lnTo>
                    <a:pt x="96" y="1364"/>
                  </a:lnTo>
                  <a:lnTo>
                    <a:pt x="115" y="1323"/>
                  </a:lnTo>
                  <a:lnTo>
                    <a:pt x="136" y="1287"/>
                  </a:lnTo>
                  <a:lnTo>
                    <a:pt x="164" y="1244"/>
                  </a:lnTo>
                  <a:lnTo>
                    <a:pt x="191" y="1205"/>
                  </a:lnTo>
                  <a:lnTo>
                    <a:pt x="218" y="1168"/>
                  </a:lnTo>
                  <a:lnTo>
                    <a:pt x="243" y="1134"/>
                  </a:lnTo>
                  <a:lnTo>
                    <a:pt x="265" y="1106"/>
                  </a:lnTo>
                  <a:lnTo>
                    <a:pt x="287" y="1081"/>
                  </a:lnTo>
                  <a:lnTo>
                    <a:pt x="304" y="1060"/>
                  </a:lnTo>
                  <a:lnTo>
                    <a:pt x="320" y="1043"/>
                  </a:lnTo>
                  <a:lnTo>
                    <a:pt x="331" y="1030"/>
                  </a:lnTo>
                  <a:lnTo>
                    <a:pt x="329" y="1012"/>
                  </a:lnTo>
                  <a:lnTo>
                    <a:pt x="327" y="988"/>
                  </a:lnTo>
                  <a:lnTo>
                    <a:pt x="326" y="959"/>
                  </a:lnTo>
                  <a:lnTo>
                    <a:pt x="326" y="925"/>
                  </a:lnTo>
                  <a:lnTo>
                    <a:pt x="327" y="887"/>
                  </a:lnTo>
                  <a:lnTo>
                    <a:pt x="329" y="847"/>
                  </a:lnTo>
                  <a:lnTo>
                    <a:pt x="334" y="803"/>
                  </a:lnTo>
                  <a:lnTo>
                    <a:pt x="341" y="757"/>
                  </a:lnTo>
                  <a:lnTo>
                    <a:pt x="351" y="708"/>
                  </a:lnTo>
                  <a:lnTo>
                    <a:pt x="364" y="659"/>
                  </a:lnTo>
                  <a:lnTo>
                    <a:pt x="381" y="609"/>
                  </a:lnTo>
                  <a:lnTo>
                    <a:pt x="402" y="559"/>
                  </a:lnTo>
                  <a:lnTo>
                    <a:pt x="427" y="511"/>
                  </a:lnTo>
                  <a:lnTo>
                    <a:pt x="458" y="463"/>
                  </a:lnTo>
                  <a:lnTo>
                    <a:pt x="493" y="417"/>
                  </a:lnTo>
                  <a:lnTo>
                    <a:pt x="534" y="373"/>
                  </a:lnTo>
                  <a:lnTo>
                    <a:pt x="543" y="367"/>
                  </a:lnTo>
                  <a:lnTo>
                    <a:pt x="555" y="365"/>
                  </a:lnTo>
                  <a:lnTo>
                    <a:pt x="566" y="366"/>
                  </a:lnTo>
                  <a:lnTo>
                    <a:pt x="577" y="372"/>
                  </a:lnTo>
                  <a:lnTo>
                    <a:pt x="584" y="380"/>
                  </a:lnTo>
                  <a:lnTo>
                    <a:pt x="587" y="391"/>
                  </a:lnTo>
                  <a:lnTo>
                    <a:pt x="589" y="394"/>
                  </a:lnTo>
                  <a:lnTo>
                    <a:pt x="591" y="406"/>
                  </a:lnTo>
                  <a:lnTo>
                    <a:pt x="595" y="423"/>
                  </a:lnTo>
                  <a:lnTo>
                    <a:pt x="599" y="445"/>
                  </a:lnTo>
                  <a:lnTo>
                    <a:pt x="606" y="472"/>
                  </a:lnTo>
                  <a:lnTo>
                    <a:pt x="615" y="500"/>
                  </a:lnTo>
                  <a:lnTo>
                    <a:pt x="624" y="531"/>
                  </a:lnTo>
                  <a:lnTo>
                    <a:pt x="635" y="564"/>
                  </a:lnTo>
                  <a:lnTo>
                    <a:pt x="647" y="596"/>
                  </a:lnTo>
                  <a:lnTo>
                    <a:pt x="662" y="627"/>
                  </a:lnTo>
                  <a:lnTo>
                    <a:pt x="679" y="653"/>
                  </a:lnTo>
                  <a:lnTo>
                    <a:pt x="698" y="676"/>
                  </a:lnTo>
                  <a:lnTo>
                    <a:pt x="716" y="695"/>
                  </a:lnTo>
                  <a:lnTo>
                    <a:pt x="734" y="710"/>
                  </a:lnTo>
                  <a:lnTo>
                    <a:pt x="790" y="628"/>
                  </a:lnTo>
                  <a:lnTo>
                    <a:pt x="849" y="552"/>
                  </a:lnTo>
                  <a:lnTo>
                    <a:pt x="913" y="480"/>
                  </a:lnTo>
                  <a:lnTo>
                    <a:pt x="982" y="411"/>
                  </a:lnTo>
                  <a:lnTo>
                    <a:pt x="1055" y="348"/>
                  </a:lnTo>
                  <a:lnTo>
                    <a:pt x="1130" y="290"/>
                  </a:lnTo>
                  <a:lnTo>
                    <a:pt x="1208" y="236"/>
                  </a:lnTo>
                  <a:lnTo>
                    <a:pt x="1290" y="188"/>
                  </a:lnTo>
                  <a:lnTo>
                    <a:pt x="1376" y="145"/>
                  </a:lnTo>
                  <a:lnTo>
                    <a:pt x="1463" y="107"/>
                  </a:lnTo>
                  <a:lnTo>
                    <a:pt x="1553" y="75"/>
                  </a:lnTo>
                  <a:lnTo>
                    <a:pt x="1645" y="49"/>
                  </a:lnTo>
                  <a:lnTo>
                    <a:pt x="1738" y="27"/>
                  </a:lnTo>
                  <a:lnTo>
                    <a:pt x="1835" y="12"/>
                  </a:lnTo>
                  <a:lnTo>
                    <a:pt x="1932" y="3"/>
                  </a:lnTo>
                  <a:lnTo>
                    <a:pt x="2031"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61" name="Freeform 30"/>
            <p:cNvSpPr>
              <a:spLocks noEditPoints="1"/>
            </p:cNvSpPr>
            <p:nvPr/>
          </p:nvSpPr>
          <p:spPr bwMode="auto">
            <a:xfrm>
              <a:off x="4270847" y="2600695"/>
              <a:ext cx="376867" cy="364398"/>
            </a:xfrm>
            <a:custGeom>
              <a:avLst/>
              <a:gdLst>
                <a:gd name="T0" fmla="*/ 520 w 6227"/>
                <a:gd name="T1" fmla="*/ 4692 h 6022"/>
                <a:gd name="T2" fmla="*/ 439 w 6227"/>
                <a:gd name="T3" fmla="*/ 5264 h 6022"/>
                <a:gd name="T4" fmla="*/ 598 w 6227"/>
                <a:gd name="T5" fmla="*/ 5659 h 6022"/>
                <a:gd name="T6" fmla="*/ 1010 w 6227"/>
                <a:gd name="T7" fmla="*/ 5820 h 6022"/>
                <a:gd name="T8" fmla="*/ 1607 w 6227"/>
                <a:gd name="T9" fmla="*/ 5721 h 6022"/>
                <a:gd name="T10" fmla="*/ 1569 w 6227"/>
                <a:gd name="T11" fmla="*/ 5299 h 6022"/>
                <a:gd name="T12" fmla="*/ 962 w 6227"/>
                <a:gd name="T13" fmla="*/ 4558 h 6022"/>
                <a:gd name="T14" fmla="*/ 3181 w 6227"/>
                <a:gd name="T15" fmla="*/ 1655 h 6022"/>
                <a:gd name="T16" fmla="*/ 2596 w 6227"/>
                <a:gd name="T17" fmla="*/ 1958 h 6022"/>
                <a:gd name="T18" fmla="*/ 2263 w 6227"/>
                <a:gd name="T19" fmla="*/ 2523 h 6022"/>
                <a:gd name="T20" fmla="*/ 4527 w 6227"/>
                <a:gd name="T21" fmla="*/ 2415 h 6022"/>
                <a:gd name="T22" fmla="*/ 4143 w 6227"/>
                <a:gd name="T23" fmla="*/ 1886 h 6022"/>
                <a:gd name="T24" fmla="*/ 3528 w 6227"/>
                <a:gd name="T25" fmla="*/ 1638 h 6022"/>
                <a:gd name="T26" fmla="*/ 4892 w 6227"/>
                <a:gd name="T27" fmla="*/ 405 h 6022"/>
                <a:gd name="T28" fmla="*/ 4769 w 6227"/>
                <a:gd name="T29" fmla="*/ 704 h 6022"/>
                <a:gd name="T30" fmla="*/ 5561 w 6227"/>
                <a:gd name="T31" fmla="*/ 1354 h 6022"/>
                <a:gd name="T32" fmla="*/ 5885 w 6227"/>
                <a:gd name="T33" fmla="*/ 1199 h 6022"/>
                <a:gd name="T34" fmla="*/ 5854 w 6227"/>
                <a:gd name="T35" fmla="*/ 694 h 6022"/>
                <a:gd name="T36" fmla="*/ 5571 w 6227"/>
                <a:gd name="T37" fmla="*/ 403 h 6022"/>
                <a:gd name="T38" fmla="*/ 5208 w 6227"/>
                <a:gd name="T39" fmla="*/ 4 h 6022"/>
                <a:gd name="T40" fmla="*/ 5699 w 6227"/>
                <a:gd name="T41" fmla="*/ 155 h 6022"/>
                <a:gd name="T42" fmla="*/ 5981 w 6227"/>
                <a:gd name="T43" fmla="*/ 609 h 6022"/>
                <a:gd name="T44" fmla="*/ 5990 w 6227"/>
                <a:gd name="T45" fmla="*/ 1256 h 6022"/>
                <a:gd name="T46" fmla="*/ 5992 w 6227"/>
                <a:gd name="T47" fmla="*/ 2047 h 6022"/>
                <a:gd name="T48" fmla="*/ 6221 w 6227"/>
                <a:gd name="T49" fmla="*/ 3002 h 6022"/>
                <a:gd name="T50" fmla="*/ 2231 w 6227"/>
                <a:gd name="T51" fmla="*/ 3601 h 6022"/>
                <a:gd name="T52" fmla="*/ 2430 w 6227"/>
                <a:gd name="T53" fmla="*/ 4178 h 6022"/>
                <a:gd name="T54" fmla="*/ 2918 w 6227"/>
                <a:gd name="T55" fmla="*/ 4605 h 6022"/>
                <a:gd name="T56" fmla="*/ 3579 w 6227"/>
                <a:gd name="T57" fmla="*/ 4728 h 6022"/>
                <a:gd name="T58" fmla="*/ 4196 w 6227"/>
                <a:gd name="T59" fmla="*/ 4492 h 6022"/>
                <a:gd name="T60" fmla="*/ 6075 w 6227"/>
                <a:gd name="T61" fmla="*/ 4083 h 6022"/>
                <a:gd name="T62" fmla="*/ 5565 w 6227"/>
                <a:gd name="T63" fmla="*/ 4984 h 6022"/>
                <a:gd name="T64" fmla="*/ 4775 w 6227"/>
                <a:gd name="T65" fmla="*/ 5636 h 6022"/>
                <a:gd name="T66" fmla="*/ 3776 w 6227"/>
                <a:gd name="T67" fmla="*/ 5963 h 6022"/>
                <a:gd name="T68" fmla="*/ 2746 w 6227"/>
                <a:gd name="T69" fmla="*/ 5908 h 6022"/>
                <a:gd name="T70" fmla="*/ 1866 w 6227"/>
                <a:gd name="T71" fmla="*/ 5804 h 6022"/>
                <a:gd name="T72" fmla="*/ 1121 w 6227"/>
                <a:gd name="T73" fmla="*/ 6009 h 6022"/>
                <a:gd name="T74" fmla="*/ 511 w 6227"/>
                <a:gd name="T75" fmla="*/ 5954 h 6022"/>
                <a:gd name="T76" fmla="*/ 115 w 6227"/>
                <a:gd name="T77" fmla="*/ 5642 h 6022"/>
                <a:gd name="T78" fmla="*/ 0 w 6227"/>
                <a:gd name="T79" fmla="*/ 5120 h 6022"/>
                <a:gd name="T80" fmla="*/ 98 w 6227"/>
                <a:gd name="T81" fmla="*/ 4386 h 6022"/>
                <a:gd name="T82" fmla="*/ 414 w 6227"/>
                <a:gd name="T83" fmla="*/ 3522 h 6022"/>
                <a:gd name="T84" fmla="*/ 945 w 6227"/>
                <a:gd name="T85" fmla="*/ 2601 h 6022"/>
                <a:gd name="T86" fmla="*/ 1698 w 6227"/>
                <a:gd name="T87" fmla="*/ 1701 h 6022"/>
                <a:gd name="T88" fmla="*/ 1851 w 6227"/>
                <a:gd name="T89" fmla="*/ 1549 h 6022"/>
                <a:gd name="T90" fmla="*/ 2054 w 6227"/>
                <a:gd name="T91" fmla="*/ 1349 h 6022"/>
                <a:gd name="T92" fmla="*/ 1624 w 6227"/>
                <a:gd name="T93" fmla="*/ 1574 h 6022"/>
                <a:gd name="T94" fmla="*/ 806 w 6227"/>
                <a:gd name="T95" fmla="*/ 2332 h 6022"/>
                <a:gd name="T96" fmla="*/ 1006 w 6227"/>
                <a:gd name="T97" fmla="*/ 1708 h 6022"/>
                <a:gd name="T98" fmla="*/ 1666 w 6227"/>
                <a:gd name="T99" fmla="*/ 963 h 6022"/>
                <a:gd name="T100" fmla="*/ 2553 w 6227"/>
                <a:gd name="T101" fmla="*/ 490 h 6022"/>
                <a:gd name="T102" fmla="*/ 3519 w 6227"/>
                <a:gd name="T103" fmla="*/ 358 h 6022"/>
                <a:gd name="T104" fmla="*/ 4355 w 6227"/>
                <a:gd name="T105" fmla="*/ 106 h 6022"/>
                <a:gd name="T106" fmla="*/ 5102 w 6227"/>
                <a:gd name="T107" fmla="*/ 0 h 6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27" h="6022">
                  <a:moveTo>
                    <a:pt x="760" y="4117"/>
                  </a:moveTo>
                  <a:lnTo>
                    <a:pt x="700" y="4238"/>
                  </a:lnTo>
                  <a:lnTo>
                    <a:pt x="647" y="4356"/>
                  </a:lnTo>
                  <a:lnTo>
                    <a:pt x="599" y="4471"/>
                  </a:lnTo>
                  <a:lnTo>
                    <a:pt x="556" y="4585"/>
                  </a:lnTo>
                  <a:lnTo>
                    <a:pt x="520" y="4692"/>
                  </a:lnTo>
                  <a:lnTo>
                    <a:pt x="492" y="4798"/>
                  </a:lnTo>
                  <a:lnTo>
                    <a:pt x="467" y="4900"/>
                  </a:lnTo>
                  <a:lnTo>
                    <a:pt x="450" y="4997"/>
                  </a:lnTo>
                  <a:lnTo>
                    <a:pt x="439" y="5091"/>
                  </a:lnTo>
                  <a:lnTo>
                    <a:pt x="435" y="5180"/>
                  </a:lnTo>
                  <a:lnTo>
                    <a:pt x="439" y="5264"/>
                  </a:lnTo>
                  <a:lnTo>
                    <a:pt x="446" y="5343"/>
                  </a:lnTo>
                  <a:lnTo>
                    <a:pt x="463" y="5417"/>
                  </a:lnTo>
                  <a:lnTo>
                    <a:pt x="486" y="5487"/>
                  </a:lnTo>
                  <a:lnTo>
                    <a:pt x="516" y="5549"/>
                  </a:lnTo>
                  <a:lnTo>
                    <a:pt x="554" y="5608"/>
                  </a:lnTo>
                  <a:lnTo>
                    <a:pt x="598" y="5659"/>
                  </a:lnTo>
                  <a:lnTo>
                    <a:pt x="652" y="5704"/>
                  </a:lnTo>
                  <a:lnTo>
                    <a:pt x="711" y="5742"/>
                  </a:lnTo>
                  <a:lnTo>
                    <a:pt x="777" y="5772"/>
                  </a:lnTo>
                  <a:lnTo>
                    <a:pt x="849" y="5797"/>
                  </a:lnTo>
                  <a:lnTo>
                    <a:pt x="927" y="5812"/>
                  </a:lnTo>
                  <a:lnTo>
                    <a:pt x="1010" y="5820"/>
                  </a:lnTo>
                  <a:lnTo>
                    <a:pt x="1097" y="5821"/>
                  </a:lnTo>
                  <a:lnTo>
                    <a:pt x="1189" y="5814"/>
                  </a:lnTo>
                  <a:lnTo>
                    <a:pt x="1288" y="5801"/>
                  </a:lnTo>
                  <a:lnTo>
                    <a:pt x="1390" y="5782"/>
                  </a:lnTo>
                  <a:lnTo>
                    <a:pt x="1496" y="5755"/>
                  </a:lnTo>
                  <a:lnTo>
                    <a:pt x="1607" y="5721"/>
                  </a:lnTo>
                  <a:lnTo>
                    <a:pt x="1721" y="5681"/>
                  </a:lnTo>
                  <a:lnTo>
                    <a:pt x="1838" y="5636"/>
                  </a:lnTo>
                  <a:lnTo>
                    <a:pt x="1959" y="5583"/>
                  </a:lnTo>
                  <a:lnTo>
                    <a:pt x="1823" y="5496"/>
                  </a:lnTo>
                  <a:lnTo>
                    <a:pt x="1694" y="5402"/>
                  </a:lnTo>
                  <a:lnTo>
                    <a:pt x="1569" y="5299"/>
                  </a:lnTo>
                  <a:lnTo>
                    <a:pt x="1452" y="5192"/>
                  </a:lnTo>
                  <a:lnTo>
                    <a:pt x="1341" y="5076"/>
                  </a:lnTo>
                  <a:lnTo>
                    <a:pt x="1235" y="4957"/>
                  </a:lnTo>
                  <a:lnTo>
                    <a:pt x="1136" y="4829"/>
                  </a:lnTo>
                  <a:lnTo>
                    <a:pt x="1046" y="4696"/>
                  </a:lnTo>
                  <a:lnTo>
                    <a:pt x="962" y="4558"/>
                  </a:lnTo>
                  <a:lnTo>
                    <a:pt x="887" y="4416"/>
                  </a:lnTo>
                  <a:lnTo>
                    <a:pt x="819" y="4269"/>
                  </a:lnTo>
                  <a:lnTo>
                    <a:pt x="760" y="4117"/>
                  </a:lnTo>
                  <a:close/>
                  <a:moveTo>
                    <a:pt x="3411" y="1632"/>
                  </a:moveTo>
                  <a:lnTo>
                    <a:pt x="3294" y="1638"/>
                  </a:lnTo>
                  <a:lnTo>
                    <a:pt x="3181" y="1655"/>
                  </a:lnTo>
                  <a:lnTo>
                    <a:pt x="3071" y="1682"/>
                  </a:lnTo>
                  <a:lnTo>
                    <a:pt x="2965" y="1719"/>
                  </a:lnTo>
                  <a:lnTo>
                    <a:pt x="2865" y="1767"/>
                  </a:lnTo>
                  <a:lnTo>
                    <a:pt x="2770" y="1822"/>
                  </a:lnTo>
                  <a:lnTo>
                    <a:pt x="2679" y="1886"/>
                  </a:lnTo>
                  <a:lnTo>
                    <a:pt x="2596" y="1958"/>
                  </a:lnTo>
                  <a:lnTo>
                    <a:pt x="2521" y="2037"/>
                  </a:lnTo>
                  <a:lnTo>
                    <a:pt x="2453" y="2122"/>
                  </a:lnTo>
                  <a:lnTo>
                    <a:pt x="2392" y="2215"/>
                  </a:lnTo>
                  <a:lnTo>
                    <a:pt x="2339" y="2313"/>
                  </a:lnTo>
                  <a:lnTo>
                    <a:pt x="2297" y="2415"/>
                  </a:lnTo>
                  <a:lnTo>
                    <a:pt x="2263" y="2523"/>
                  </a:lnTo>
                  <a:lnTo>
                    <a:pt x="2241" y="2635"/>
                  </a:lnTo>
                  <a:lnTo>
                    <a:pt x="2229" y="2750"/>
                  </a:lnTo>
                  <a:lnTo>
                    <a:pt x="4595" y="2750"/>
                  </a:lnTo>
                  <a:lnTo>
                    <a:pt x="4582" y="2635"/>
                  </a:lnTo>
                  <a:lnTo>
                    <a:pt x="4559" y="2523"/>
                  </a:lnTo>
                  <a:lnTo>
                    <a:pt x="4527" y="2415"/>
                  </a:lnTo>
                  <a:lnTo>
                    <a:pt x="4483" y="2313"/>
                  </a:lnTo>
                  <a:lnTo>
                    <a:pt x="4432" y="2215"/>
                  </a:lnTo>
                  <a:lnTo>
                    <a:pt x="4372" y="2122"/>
                  </a:lnTo>
                  <a:lnTo>
                    <a:pt x="4302" y="2037"/>
                  </a:lnTo>
                  <a:lnTo>
                    <a:pt x="4226" y="1958"/>
                  </a:lnTo>
                  <a:lnTo>
                    <a:pt x="4143" y="1886"/>
                  </a:lnTo>
                  <a:lnTo>
                    <a:pt x="4054" y="1822"/>
                  </a:lnTo>
                  <a:lnTo>
                    <a:pt x="3958" y="1767"/>
                  </a:lnTo>
                  <a:lnTo>
                    <a:pt x="3857" y="1719"/>
                  </a:lnTo>
                  <a:lnTo>
                    <a:pt x="3752" y="1682"/>
                  </a:lnTo>
                  <a:lnTo>
                    <a:pt x="3642" y="1655"/>
                  </a:lnTo>
                  <a:lnTo>
                    <a:pt x="3528" y="1638"/>
                  </a:lnTo>
                  <a:lnTo>
                    <a:pt x="3411" y="1632"/>
                  </a:lnTo>
                  <a:close/>
                  <a:moveTo>
                    <a:pt x="5268" y="352"/>
                  </a:moveTo>
                  <a:lnTo>
                    <a:pt x="5181" y="356"/>
                  </a:lnTo>
                  <a:lnTo>
                    <a:pt x="5088" y="365"/>
                  </a:lnTo>
                  <a:lnTo>
                    <a:pt x="4992" y="382"/>
                  </a:lnTo>
                  <a:lnTo>
                    <a:pt x="4892" y="405"/>
                  </a:lnTo>
                  <a:lnTo>
                    <a:pt x="4788" y="433"/>
                  </a:lnTo>
                  <a:lnTo>
                    <a:pt x="4680" y="469"/>
                  </a:lnTo>
                  <a:lnTo>
                    <a:pt x="4570" y="509"/>
                  </a:lnTo>
                  <a:lnTo>
                    <a:pt x="4455" y="556"/>
                  </a:lnTo>
                  <a:lnTo>
                    <a:pt x="4616" y="626"/>
                  </a:lnTo>
                  <a:lnTo>
                    <a:pt x="4769" y="704"/>
                  </a:lnTo>
                  <a:lnTo>
                    <a:pt x="4916" y="793"/>
                  </a:lnTo>
                  <a:lnTo>
                    <a:pt x="5060" y="889"/>
                  </a:lnTo>
                  <a:lnTo>
                    <a:pt x="5194" y="993"/>
                  </a:lnTo>
                  <a:lnTo>
                    <a:pt x="5325" y="1107"/>
                  </a:lnTo>
                  <a:lnTo>
                    <a:pt x="5446" y="1228"/>
                  </a:lnTo>
                  <a:lnTo>
                    <a:pt x="5561" y="1354"/>
                  </a:lnTo>
                  <a:lnTo>
                    <a:pt x="5667" y="1489"/>
                  </a:lnTo>
                  <a:lnTo>
                    <a:pt x="5765" y="1629"/>
                  </a:lnTo>
                  <a:lnTo>
                    <a:pt x="5805" y="1517"/>
                  </a:lnTo>
                  <a:lnTo>
                    <a:pt x="5837" y="1407"/>
                  </a:lnTo>
                  <a:lnTo>
                    <a:pt x="5864" y="1301"/>
                  </a:lnTo>
                  <a:lnTo>
                    <a:pt x="5885" y="1199"/>
                  </a:lnTo>
                  <a:lnTo>
                    <a:pt x="5896" y="1103"/>
                  </a:lnTo>
                  <a:lnTo>
                    <a:pt x="5902" y="1010"/>
                  </a:lnTo>
                  <a:lnTo>
                    <a:pt x="5902" y="923"/>
                  </a:lnTo>
                  <a:lnTo>
                    <a:pt x="5892" y="842"/>
                  </a:lnTo>
                  <a:lnTo>
                    <a:pt x="5877" y="764"/>
                  </a:lnTo>
                  <a:lnTo>
                    <a:pt x="5854" y="694"/>
                  </a:lnTo>
                  <a:lnTo>
                    <a:pt x="5824" y="628"/>
                  </a:lnTo>
                  <a:lnTo>
                    <a:pt x="5786" y="570"/>
                  </a:lnTo>
                  <a:lnTo>
                    <a:pt x="5741" y="515"/>
                  </a:lnTo>
                  <a:lnTo>
                    <a:pt x="5690" y="471"/>
                  </a:lnTo>
                  <a:lnTo>
                    <a:pt x="5633" y="433"/>
                  </a:lnTo>
                  <a:lnTo>
                    <a:pt x="5571" y="403"/>
                  </a:lnTo>
                  <a:lnTo>
                    <a:pt x="5503" y="380"/>
                  </a:lnTo>
                  <a:lnTo>
                    <a:pt x="5429" y="365"/>
                  </a:lnTo>
                  <a:lnTo>
                    <a:pt x="5351" y="356"/>
                  </a:lnTo>
                  <a:lnTo>
                    <a:pt x="5268" y="352"/>
                  </a:lnTo>
                  <a:close/>
                  <a:moveTo>
                    <a:pt x="5102" y="0"/>
                  </a:moveTo>
                  <a:lnTo>
                    <a:pt x="5208" y="4"/>
                  </a:lnTo>
                  <a:lnTo>
                    <a:pt x="5308" y="14"/>
                  </a:lnTo>
                  <a:lnTo>
                    <a:pt x="5400" y="31"/>
                  </a:lnTo>
                  <a:lnTo>
                    <a:pt x="5487" y="53"/>
                  </a:lnTo>
                  <a:lnTo>
                    <a:pt x="5567" y="82"/>
                  </a:lnTo>
                  <a:lnTo>
                    <a:pt x="5637" y="116"/>
                  </a:lnTo>
                  <a:lnTo>
                    <a:pt x="5699" y="155"/>
                  </a:lnTo>
                  <a:lnTo>
                    <a:pt x="5754" y="203"/>
                  </a:lnTo>
                  <a:lnTo>
                    <a:pt x="5816" y="273"/>
                  </a:lnTo>
                  <a:lnTo>
                    <a:pt x="5871" y="348"/>
                  </a:lnTo>
                  <a:lnTo>
                    <a:pt x="5917" y="430"/>
                  </a:lnTo>
                  <a:lnTo>
                    <a:pt x="5953" y="517"/>
                  </a:lnTo>
                  <a:lnTo>
                    <a:pt x="5981" y="609"/>
                  </a:lnTo>
                  <a:lnTo>
                    <a:pt x="6004" y="706"/>
                  </a:lnTo>
                  <a:lnTo>
                    <a:pt x="6015" y="808"/>
                  </a:lnTo>
                  <a:lnTo>
                    <a:pt x="6021" y="914"/>
                  </a:lnTo>
                  <a:lnTo>
                    <a:pt x="6019" y="1023"/>
                  </a:lnTo>
                  <a:lnTo>
                    <a:pt x="6007" y="1137"/>
                  </a:lnTo>
                  <a:lnTo>
                    <a:pt x="5990" y="1256"/>
                  </a:lnTo>
                  <a:lnTo>
                    <a:pt x="5966" y="1377"/>
                  </a:lnTo>
                  <a:lnTo>
                    <a:pt x="5934" y="1502"/>
                  </a:lnTo>
                  <a:lnTo>
                    <a:pt x="5894" y="1631"/>
                  </a:lnTo>
                  <a:lnTo>
                    <a:pt x="5847" y="1761"/>
                  </a:lnTo>
                  <a:lnTo>
                    <a:pt x="5924" y="1901"/>
                  </a:lnTo>
                  <a:lnTo>
                    <a:pt x="5992" y="2047"/>
                  </a:lnTo>
                  <a:lnTo>
                    <a:pt x="6053" y="2196"/>
                  </a:lnTo>
                  <a:lnTo>
                    <a:pt x="6104" y="2351"/>
                  </a:lnTo>
                  <a:lnTo>
                    <a:pt x="6147" y="2508"/>
                  </a:lnTo>
                  <a:lnTo>
                    <a:pt x="6181" y="2669"/>
                  </a:lnTo>
                  <a:lnTo>
                    <a:pt x="6206" y="2833"/>
                  </a:lnTo>
                  <a:lnTo>
                    <a:pt x="6221" y="3002"/>
                  </a:lnTo>
                  <a:lnTo>
                    <a:pt x="6227" y="3170"/>
                  </a:lnTo>
                  <a:lnTo>
                    <a:pt x="6223" y="3333"/>
                  </a:lnTo>
                  <a:lnTo>
                    <a:pt x="6210" y="3491"/>
                  </a:lnTo>
                  <a:lnTo>
                    <a:pt x="2227" y="3491"/>
                  </a:lnTo>
                  <a:lnTo>
                    <a:pt x="2227" y="3497"/>
                  </a:lnTo>
                  <a:lnTo>
                    <a:pt x="2231" y="3601"/>
                  </a:lnTo>
                  <a:lnTo>
                    <a:pt x="2245" y="3703"/>
                  </a:lnTo>
                  <a:lnTo>
                    <a:pt x="2265" y="3804"/>
                  </a:lnTo>
                  <a:lnTo>
                    <a:pt x="2294" y="3900"/>
                  </a:lnTo>
                  <a:lnTo>
                    <a:pt x="2330" y="3995"/>
                  </a:lnTo>
                  <a:lnTo>
                    <a:pt x="2373" y="4083"/>
                  </a:lnTo>
                  <a:lnTo>
                    <a:pt x="2430" y="4178"/>
                  </a:lnTo>
                  <a:lnTo>
                    <a:pt x="2494" y="4265"/>
                  </a:lnTo>
                  <a:lnTo>
                    <a:pt x="2566" y="4348"/>
                  </a:lnTo>
                  <a:lnTo>
                    <a:pt x="2645" y="4424"/>
                  </a:lnTo>
                  <a:lnTo>
                    <a:pt x="2730" y="4492"/>
                  </a:lnTo>
                  <a:lnTo>
                    <a:pt x="2821" y="4552"/>
                  </a:lnTo>
                  <a:lnTo>
                    <a:pt x="2918" y="4605"/>
                  </a:lnTo>
                  <a:lnTo>
                    <a:pt x="3018" y="4651"/>
                  </a:lnTo>
                  <a:lnTo>
                    <a:pt x="3124" y="4685"/>
                  </a:lnTo>
                  <a:lnTo>
                    <a:pt x="3233" y="4711"/>
                  </a:lnTo>
                  <a:lnTo>
                    <a:pt x="3347" y="4728"/>
                  </a:lnTo>
                  <a:lnTo>
                    <a:pt x="3462" y="4732"/>
                  </a:lnTo>
                  <a:lnTo>
                    <a:pt x="3579" y="4728"/>
                  </a:lnTo>
                  <a:lnTo>
                    <a:pt x="3693" y="4711"/>
                  </a:lnTo>
                  <a:lnTo>
                    <a:pt x="3803" y="4685"/>
                  </a:lnTo>
                  <a:lnTo>
                    <a:pt x="3909" y="4651"/>
                  </a:lnTo>
                  <a:lnTo>
                    <a:pt x="4009" y="4605"/>
                  </a:lnTo>
                  <a:lnTo>
                    <a:pt x="4105" y="4552"/>
                  </a:lnTo>
                  <a:lnTo>
                    <a:pt x="4196" y="4492"/>
                  </a:lnTo>
                  <a:lnTo>
                    <a:pt x="4281" y="4424"/>
                  </a:lnTo>
                  <a:lnTo>
                    <a:pt x="4360" y="4348"/>
                  </a:lnTo>
                  <a:lnTo>
                    <a:pt x="4432" y="4265"/>
                  </a:lnTo>
                  <a:lnTo>
                    <a:pt x="4497" y="4178"/>
                  </a:lnTo>
                  <a:lnTo>
                    <a:pt x="4551" y="4083"/>
                  </a:lnTo>
                  <a:lnTo>
                    <a:pt x="6075" y="4083"/>
                  </a:lnTo>
                  <a:lnTo>
                    <a:pt x="6013" y="4248"/>
                  </a:lnTo>
                  <a:lnTo>
                    <a:pt x="5941" y="4407"/>
                  </a:lnTo>
                  <a:lnTo>
                    <a:pt x="5860" y="4560"/>
                  </a:lnTo>
                  <a:lnTo>
                    <a:pt x="5771" y="4707"/>
                  </a:lnTo>
                  <a:lnTo>
                    <a:pt x="5673" y="4847"/>
                  </a:lnTo>
                  <a:lnTo>
                    <a:pt x="5565" y="4984"/>
                  </a:lnTo>
                  <a:lnTo>
                    <a:pt x="5451" y="5112"/>
                  </a:lnTo>
                  <a:lnTo>
                    <a:pt x="5329" y="5231"/>
                  </a:lnTo>
                  <a:lnTo>
                    <a:pt x="5200" y="5345"/>
                  </a:lnTo>
                  <a:lnTo>
                    <a:pt x="5064" y="5451"/>
                  </a:lnTo>
                  <a:lnTo>
                    <a:pt x="4922" y="5547"/>
                  </a:lnTo>
                  <a:lnTo>
                    <a:pt x="4775" y="5636"/>
                  </a:lnTo>
                  <a:lnTo>
                    <a:pt x="4619" y="5715"/>
                  </a:lnTo>
                  <a:lnTo>
                    <a:pt x="4461" y="5785"/>
                  </a:lnTo>
                  <a:lnTo>
                    <a:pt x="4296" y="5846"/>
                  </a:lnTo>
                  <a:lnTo>
                    <a:pt x="4126" y="5895"/>
                  </a:lnTo>
                  <a:lnTo>
                    <a:pt x="3954" y="5935"/>
                  </a:lnTo>
                  <a:lnTo>
                    <a:pt x="3776" y="5963"/>
                  </a:lnTo>
                  <a:lnTo>
                    <a:pt x="3597" y="5982"/>
                  </a:lnTo>
                  <a:lnTo>
                    <a:pt x="3411" y="5988"/>
                  </a:lnTo>
                  <a:lnTo>
                    <a:pt x="3241" y="5982"/>
                  </a:lnTo>
                  <a:lnTo>
                    <a:pt x="3073" y="5967"/>
                  </a:lnTo>
                  <a:lnTo>
                    <a:pt x="2908" y="5942"/>
                  </a:lnTo>
                  <a:lnTo>
                    <a:pt x="2746" y="5908"/>
                  </a:lnTo>
                  <a:lnTo>
                    <a:pt x="2587" y="5865"/>
                  </a:lnTo>
                  <a:lnTo>
                    <a:pt x="2434" y="5812"/>
                  </a:lnTo>
                  <a:lnTo>
                    <a:pt x="2282" y="5751"/>
                  </a:lnTo>
                  <a:lnTo>
                    <a:pt x="2137" y="5681"/>
                  </a:lnTo>
                  <a:lnTo>
                    <a:pt x="2001" y="5746"/>
                  </a:lnTo>
                  <a:lnTo>
                    <a:pt x="1866" y="5804"/>
                  </a:lnTo>
                  <a:lnTo>
                    <a:pt x="1736" y="5855"/>
                  </a:lnTo>
                  <a:lnTo>
                    <a:pt x="1605" y="5901"/>
                  </a:lnTo>
                  <a:lnTo>
                    <a:pt x="1481" y="5939"/>
                  </a:lnTo>
                  <a:lnTo>
                    <a:pt x="1358" y="5969"/>
                  </a:lnTo>
                  <a:lnTo>
                    <a:pt x="1237" y="5994"/>
                  </a:lnTo>
                  <a:lnTo>
                    <a:pt x="1121" y="6009"/>
                  </a:lnTo>
                  <a:lnTo>
                    <a:pt x="1008" y="6020"/>
                  </a:lnTo>
                  <a:lnTo>
                    <a:pt x="900" y="6022"/>
                  </a:lnTo>
                  <a:lnTo>
                    <a:pt x="796" y="6016"/>
                  </a:lnTo>
                  <a:lnTo>
                    <a:pt x="696" y="6003"/>
                  </a:lnTo>
                  <a:lnTo>
                    <a:pt x="601" y="5982"/>
                  </a:lnTo>
                  <a:lnTo>
                    <a:pt x="511" y="5954"/>
                  </a:lnTo>
                  <a:lnTo>
                    <a:pt x="425" y="5916"/>
                  </a:lnTo>
                  <a:lnTo>
                    <a:pt x="344" y="5872"/>
                  </a:lnTo>
                  <a:lnTo>
                    <a:pt x="270" y="5818"/>
                  </a:lnTo>
                  <a:lnTo>
                    <a:pt x="202" y="5757"/>
                  </a:lnTo>
                  <a:lnTo>
                    <a:pt x="155" y="5704"/>
                  </a:lnTo>
                  <a:lnTo>
                    <a:pt x="115" y="5642"/>
                  </a:lnTo>
                  <a:lnTo>
                    <a:pt x="81" y="5574"/>
                  </a:lnTo>
                  <a:lnTo>
                    <a:pt x="53" y="5496"/>
                  </a:lnTo>
                  <a:lnTo>
                    <a:pt x="32" y="5411"/>
                  </a:lnTo>
                  <a:lnTo>
                    <a:pt x="15" y="5320"/>
                  </a:lnTo>
                  <a:lnTo>
                    <a:pt x="4" y="5224"/>
                  </a:lnTo>
                  <a:lnTo>
                    <a:pt x="0" y="5120"/>
                  </a:lnTo>
                  <a:lnTo>
                    <a:pt x="2" y="5010"/>
                  </a:lnTo>
                  <a:lnTo>
                    <a:pt x="9" y="4895"/>
                  </a:lnTo>
                  <a:lnTo>
                    <a:pt x="23" y="4774"/>
                  </a:lnTo>
                  <a:lnTo>
                    <a:pt x="42" y="4649"/>
                  </a:lnTo>
                  <a:lnTo>
                    <a:pt x="68" y="4520"/>
                  </a:lnTo>
                  <a:lnTo>
                    <a:pt x="98" y="4386"/>
                  </a:lnTo>
                  <a:lnTo>
                    <a:pt x="136" y="4250"/>
                  </a:lnTo>
                  <a:lnTo>
                    <a:pt x="180" y="4108"/>
                  </a:lnTo>
                  <a:lnTo>
                    <a:pt x="229" y="3966"/>
                  </a:lnTo>
                  <a:lnTo>
                    <a:pt x="284" y="3819"/>
                  </a:lnTo>
                  <a:lnTo>
                    <a:pt x="346" y="3671"/>
                  </a:lnTo>
                  <a:lnTo>
                    <a:pt x="414" y="3522"/>
                  </a:lnTo>
                  <a:lnTo>
                    <a:pt x="488" y="3369"/>
                  </a:lnTo>
                  <a:lnTo>
                    <a:pt x="567" y="3217"/>
                  </a:lnTo>
                  <a:lnTo>
                    <a:pt x="652" y="3062"/>
                  </a:lnTo>
                  <a:lnTo>
                    <a:pt x="743" y="2909"/>
                  </a:lnTo>
                  <a:lnTo>
                    <a:pt x="841" y="2754"/>
                  </a:lnTo>
                  <a:lnTo>
                    <a:pt x="945" y="2601"/>
                  </a:lnTo>
                  <a:lnTo>
                    <a:pt x="1055" y="2448"/>
                  </a:lnTo>
                  <a:lnTo>
                    <a:pt x="1172" y="2294"/>
                  </a:lnTo>
                  <a:lnTo>
                    <a:pt x="1293" y="2143"/>
                  </a:lnTo>
                  <a:lnTo>
                    <a:pt x="1422" y="1994"/>
                  </a:lnTo>
                  <a:lnTo>
                    <a:pt x="1556" y="1846"/>
                  </a:lnTo>
                  <a:lnTo>
                    <a:pt x="1698" y="1701"/>
                  </a:lnTo>
                  <a:lnTo>
                    <a:pt x="1711" y="1687"/>
                  </a:lnTo>
                  <a:lnTo>
                    <a:pt x="1730" y="1668"/>
                  </a:lnTo>
                  <a:lnTo>
                    <a:pt x="1755" y="1644"/>
                  </a:lnTo>
                  <a:lnTo>
                    <a:pt x="1785" y="1615"/>
                  </a:lnTo>
                  <a:lnTo>
                    <a:pt x="1817" y="1583"/>
                  </a:lnTo>
                  <a:lnTo>
                    <a:pt x="1851" y="1549"/>
                  </a:lnTo>
                  <a:lnTo>
                    <a:pt x="1885" y="1513"/>
                  </a:lnTo>
                  <a:lnTo>
                    <a:pt x="1921" y="1479"/>
                  </a:lnTo>
                  <a:lnTo>
                    <a:pt x="1957" y="1443"/>
                  </a:lnTo>
                  <a:lnTo>
                    <a:pt x="1991" y="1409"/>
                  </a:lnTo>
                  <a:lnTo>
                    <a:pt x="2023" y="1377"/>
                  </a:lnTo>
                  <a:lnTo>
                    <a:pt x="2054" y="1349"/>
                  </a:lnTo>
                  <a:lnTo>
                    <a:pt x="2078" y="1326"/>
                  </a:lnTo>
                  <a:lnTo>
                    <a:pt x="2097" y="1307"/>
                  </a:lnTo>
                  <a:lnTo>
                    <a:pt x="2110" y="1294"/>
                  </a:lnTo>
                  <a:lnTo>
                    <a:pt x="1940" y="1381"/>
                  </a:lnTo>
                  <a:lnTo>
                    <a:pt x="1779" y="1474"/>
                  </a:lnTo>
                  <a:lnTo>
                    <a:pt x="1624" y="1574"/>
                  </a:lnTo>
                  <a:lnTo>
                    <a:pt x="1475" y="1682"/>
                  </a:lnTo>
                  <a:lnTo>
                    <a:pt x="1333" y="1797"/>
                  </a:lnTo>
                  <a:lnTo>
                    <a:pt x="1195" y="1918"/>
                  </a:lnTo>
                  <a:lnTo>
                    <a:pt x="1063" y="2048"/>
                  </a:lnTo>
                  <a:lnTo>
                    <a:pt x="932" y="2187"/>
                  </a:lnTo>
                  <a:lnTo>
                    <a:pt x="806" y="2332"/>
                  </a:lnTo>
                  <a:lnTo>
                    <a:pt x="681" y="2487"/>
                  </a:lnTo>
                  <a:lnTo>
                    <a:pt x="728" y="2321"/>
                  </a:lnTo>
                  <a:lnTo>
                    <a:pt x="783" y="2162"/>
                  </a:lnTo>
                  <a:lnTo>
                    <a:pt x="849" y="2005"/>
                  </a:lnTo>
                  <a:lnTo>
                    <a:pt x="923" y="1854"/>
                  </a:lnTo>
                  <a:lnTo>
                    <a:pt x="1006" y="1708"/>
                  </a:lnTo>
                  <a:lnTo>
                    <a:pt x="1097" y="1568"/>
                  </a:lnTo>
                  <a:lnTo>
                    <a:pt x="1197" y="1434"/>
                  </a:lnTo>
                  <a:lnTo>
                    <a:pt x="1303" y="1305"/>
                  </a:lnTo>
                  <a:lnTo>
                    <a:pt x="1418" y="1184"/>
                  </a:lnTo>
                  <a:lnTo>
                    <a:pt x="1539" y="1071"/>
                  </a:lnTo>
                  <a:lnTo>
                    <a:pt x="1666" y="963"/>
                  </a:lnTo>
                  <a:lnTo>
                    <a:pt x="1800" y="863"/>
                  </a:lnTo>
                  <a:lnTo>
                    <a:pt x="1940" y="772"/>
                  </a:lnTo>
                  <a:lnTo>
                    <a:pt x="2086" y="687"/>
                  </a:lnTo>
                  <a:lnTo>
                    <a:pt x="2237" y="613"/>
                  </a:lnTo>
                  <a:lnTo>
                    <a:pt x="2392" y="547"/>
                  </a:lnTo>
                  <a:lnTo>
                    <a:pt x="2553" y="490"/>
                  </a:lnTo>
                  <a:lnTo>
                    <a:pt x="2717" y="443"/>
                  </a:lnTo>
                  <a:lnTo>
                    <a:pt x="2886" y="405"/>
                  </a:lnTo>
                  <a:lnTo>
                    <a:pt x="3058" y="379"/>
                  </a:lnTo>
                  <a:lnTo>
                    <a:pt x="3233" y="362"/>
                  </a:lnTo>
                  <a:lnTo>
                    <a:pt x="3411" y="356"/>
                  </a:lnTo>
                  <a:lnTo>
                    <a:pt x="3519" y="358"/>
                  </a:lnTo>
                  <a:lnTo>
                    <a:pt x="3627" y="363"/>
                  </a:lnTo>
                  <a:lnTo>
                    <a:pt x="3778" y="299"/>
                  </a:lnTo>
                  <a:lnTo>
                    <a:pt x="3926" y="242"/>
                  </a:lnTo>
                  <a:lnTo>
                    <a:pt x="4073" y="191"/>
                  </a:lnTo>
                  <a:lnTo>
                    <a:pt x="4215" y="146"/>
                  </a:lnTo>
                  <a:lnTo>
                    <a:pt x="4355" y="106"/>
                  </a:lnTo>
                  <a:lnTo>
                    <a:pt x="4491" y="72"/>
                  </a:lnTo>
                  <a:lnTo>
                    <a:pt x="4623" y="46"/>
                  </a:lnTo>
                  <a:lnTo>
                    <a:pt x="4750" y="25"/>
                  </a:lnTo>
                  <a:lnTo>
                    <a:pt x="4873" y="10"/>
                  </a:lnTo>
                  <a:lnTo>
                    <a:pt x="4990" y="2"/>
                  </a:lnTo>
                  <a:lnTo>
                    <a:pt x="5102"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sp>
          <p:nvSpPr>
            <p:cNvPr id="62" name="Freeform 35"/>
            <p:cNvSpPr>
              <a:spLocks noEditPoints="1"/>
            </p:cNvSpPr>
            <p:nvPr/>
          </p:nvSpPr>
          <p:spPr bwMode="auto">
            <a:xfrm>
              <a:off x="5123831" y="2600695"/>
              <a:ext cx="359688" cy="359334"/>
            </a:xfrm>
            <a:custGeom>
              <a:avLst/>
              <a:gdLst>
                <a:gd name="T0" fmla="*/ 1860 w 4068"/>
                <a:gd name="T1" fmla="*/ 1977 h 4064"/>
                <a:gd name="T2" fmla="*/ 1882 w 4068"/>
                <a:gd name="T3" fmla="*/ 2110 h 4064"/>
                <a:gd name="T4" fmla="*/ 2008 w 4068"/>
                <a:gd name="T5" fmla="*/ 2167 h 4064"/>
                <a:gd name="T6" fmla="*/ 2123 w 4068"/>
                <a:gd name="T7" fmla="*/ 2096 h 4064"/>
                <a:gd name="T8" fmla="*/ 2797 w 4068"/>
                <a:gd name="T9" fmla="*/ 640 h 4064"/>
                <a:gd name="T10" fmla="*/ 2346 w 4068"/>
                <a:gd name="T11" fmla="*/ 2284 h 4064"/>
                <a:gd name="T12" fmla="*/ 2151 w 4068"/>
                <a:gd name="T13" fmla="*/ 2428 h 4064"/>
                <a:gd name="T14" fmla="*/ 1565 w 4068"/>
                <a:gd name="T15" fmla="*/ 2070 h 4064"/>
                <a:gd name="T16" fmla="*/ 1620 w 4068"/>
                <a:gd name="T17" fmla="*/ 1805 h 4064"/>
                <a:gd name="T18" fmla="*/ 2033 w 4068"/>
                <a:gd name="T19" fmla="*/ 291 h 4064"/>
                <a:gd name="T20" fmla="*/ 1484 w 4068"/>
                <a:gd name="T21" fmla="*/ 380 h 4064"/>
                <a:gd name="T22" fmla="*/ 1005 w 4068"/>
                <a:gd name="T23" fmla="*/ 627 h 4064"/>
                <a:gd name="T24" fmla="*/ 627 w 4068"/>
                <a:gd name="T25" fmla="*/ 1004 h 4064"/>
                <a:gd name="T26" fmla="*/ 380 w 4068"/>
                <a:gd name="T27" fmla="*/ 1482 h 4064"/>
                <a:gd name="T28" fmla="*/ 291 w 4068"/>
                <a:gd name="T29" fmla="*/ 2033 h 4064"/>
                <a:gd name="T30" fmla="*/ 380 w 4068"/>
                <a:gd name="T31" fmla="*/ 2583 h 4064"/>
                <a:gd name="T32" fmla="*/ 627 w 4068"/>
                <a:gd name="T33" fmla="*/ 3061 h 4064"/>
                <a:gd name="T34" fmla="*/ 1005 w 4068"/>
                <a:gd name="T35" fmla="*/ 3438 h 4064"/>
                <a:gd name="T36" fmla="*/ 1484 w 4068"/>
                <a:gd name="T37" fmla="*/ 3684 h 4064"/>
                <a:gd name="T38" fmla="*/ 2033 w 4068"/>
                <a:gd name="T39" fmla="*/ 3773 h 4064"/>
                <a:gd name="T40" fmla="*/ 2585 w 4068"/>
                <a:gd name="T41" fmla="*/ 3684 h 4064"/>
                <a:gd name="T42" fmla="*/ 3064 w 4068"/>
                <a:gd name="T43" fmla="*/ 3438 h 4064"/>
                <a:gd name="T44" fmla="*/ 3442 w 4068"/>
                <a:gd name="T45" fmla="*/ 3061 h 4064"/>
                <a:gd name="T46" fmla="*/ 3688 w 4068"/>
                <a:gd name="T47" fmla="*/ 2583 h 4064"/>
                <a:gd name="T48" fmla="*/ 3777 w 4068"/>
                <a:gd name="T49" fmla="*/ 2033 h 4064"/>
                <a:gd name="T50" fmla="*/ 3688 w 4068"/>
                <a:gd name="T51" fmla="*/ 1482 h 4064"/>
                <a:gd name="T52" fmla="*/ 3442 w 4068"/>
                <a:gd name="T53" fmla="*/ 1004 h 4064"/>
                <a:gd name="T54" fmla="*/ 3064 w 4068"/>
                <a:gd name="T55" fmla="*/ 627 h 4064"/>
                <a:gd name="T56" fmla="*/ 2585 w 4068"/>
                <a:gd name="T57" fmla="*/ 380 h 4064"/>
                <a:gd name="T58" fmla="*/ 2033 w 4068"/>
                <a:gd name="T59" fmla="*/ 291 h 4064"/>
                <a:gd name="T60" fmla="*/ 2517 w 4068"/>
                <a:gd name="T61" fmla="*/ 58 h 4064"/>
                <a:gd name="T62" fmla="*/ 3060 w 4068"/>
                <a:gd name="T63" fmla="*/ 278 h 4064"/>
                <a:gd name="T64" fmla="*/ 3512 w 4068"/>
                <a:gd name="T65" fmla="*/ 637 h 4064"/>
                <a:gd name="T66" fmla="*/ 3846 w 4068"/>
                <a:gd name="T67" fmla="*/ 1109 h 4064"/>
                <a:gd name="T68" fmla="*/ 4036 w 4068"/>
                <a:gd name="T69" fmla="*/ 1667 h 4064"/>
                <a:gd name="T70" fmla="*/ 4053 w 4068"/>
                <a:gd name="T71" fmla="*/ 2277 h 4064"/>
                <a:gd name="T72" fmla="*/ 3896 w 4068"/>
                <a:gd name="T73" fmla="*/ 2850 h 4064"/>
                <a:gd name="T74" fmla="*/ 3590 w 4068"/>
                <a:gd name="T75" fmla="*/ 3342 h 4064"/>
                <a:gd name="T76" fmla="*/ 3159 w 4068"/>
                <a:gd name="T77" fmla="*/ 3725 h 4064"/>
                <a:gd name="T78" fmla="*/ 2632 w 4068"/>
                <a:gd name="T79" fmla="*/ 3975 h 4064"/>
                <a:gd name="T80" fmla="*/ 2033 w 4068"/>
                <a:gd name="T81" fmla="*/ 4064 h 4064"/>
                <a:gd name="T82" fmla="*/ 1437 w 4068"/>
                <a:gd name="T83" fmla="*/ 3975 h 4064"/>
                <a:gd name="T84" fmla="*/ 909 w 4068"/>
                <a:gd name="T85" fmla="*/ 3725 h 4064"/>
                <a:gd name="T86" fmla="*/ 479 w 4068"/>
                <a:gd name="T87" fmla="*/ 3342 h 4064"/>
                <a:gd name="T88" fmla="*/ 172 w 4068"/>
                <a:gd name="T89" fmla="*/ 2850 h 4064"/>
                <a:gd name="T90" fmla="*/ 15 w 4068"/>
                <a:gd name="T91" fmla="*/ 2277 h 4064"/>
                <a:gd name="T92" fmla="*/ 33 w 4068"/>
                <a:gd name="T93" fmla="*/ 1667 h 4064"/>
                <a:gd name="T94" fmla="*/ 223 w 4068"/>
                <a:gd name="T95" fmla="*/ 1109 h 4064"/>
                <a:gd name="T96" fmla="*/ 555 w 4068"/>
                <a:gd name="T97" fmla="*/ 637 h 4064"/>
                <a:gd name="T98" fmla="*/ 1007 w 4068"/>
                <a:gd name="T99" fmla="*/ 278 h 4064"/>
                <a:gd name="T100" fmla="*/ 1552 w 4068"/>
                <a:gd name="T101" fmla="*/ 58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68" h="4064">
                  <a:moveTo>
                    <a:pt x="1919" y="1903"/>
                  </a:moveTo>
                  <a:lnTo>
                    <a:pt x="1902" y="1915"/>
                  </a:lnTo>
                  <a:lnTo>
                    <a:pt x="1886" y="1931"/>
                  </a:lnTo>
                  <a:lnTo>
                    <a:pt x="1872" y="1950"/>
                  </a:lnTo>
                  <a:lnTo>
                    <a:pt x="1860" y="1977"/>
                  </a:lnTo>
                  <a:lnTo>
                    <a:pt x="1854" y="2004"/>
                  </a:lnTo>
                  <a:lnTo>
                    <a:pt x="1852" y="2033"/>
                  </a:lnTo>
                  <a:lnTo>
                    <a:pt x="1857" y="2060"/>
                  </a:lnTo>
                  <a:lnTo>
                    <a:pt x="1867" y="2086"/>
                  </a:lnTo>
                  <a:lnTo>
                    <a:pt x="1882" y="2110"/>
                  </a:lnTo>
                  <a:lnTo>
                    <a:pt x="1901" y="2131"/>
                  </a:lnTo>
                  <a:lnTo>
                    <a:pt x="1925" y="2149"/>
                  </a:lnTo>
                  <a:lnTo>
                    <a:pt x="1951" y="2160"/>
                  </a:lnTo>
                  <a:lnTo>
                    <a:pt x="1980" y="2167"/>
                  </a:lnTo>
                  <a:lnTo>
                    <a:pt x="2008" y="2167"/>
                  </a:lnTo>
                  <a:lnTo>
                    <a:pt x="2036" y="2162"/>
                  </a:lnTo>
                  <a:lnTo>
                    <a:pt x="2062" y="2154"/>
                  </a:lnTo>
                  <a:lnTo>
                    <a:pt x="2085" y="2139"/>
                  </a:lnTo>
                  <a:lnTo>
                    <a:pt x="2106" y="2119"/>
                  </a:lnTo>
                  <a:lnTo>
                    <a:pt x="2123" y="2096"/>
                  </a:lnTo>
                  <a:lnTo>
                    <a:pt x="2135" y="2068"/>
                  </a:lnTo>
                  <a:lnTo>
                    <a:pt x="2140" y="2041"/>
                  </a:lnTo>
                  <a:lnTo>
                    <a:pt x="2140" y="2013"/>
                  </a:lnTo>
                  <a:lnTo>
                    <a:pt x="1919" y="1903"/>
                  </a:lnTo>
                  <a:close/>
                  <a:moveTo>
                    <a:pt x="2797" y="640"/>
                  </a:moveTo>
                  <a:lnTo>
                    <a:pt x="2470" y="2177"/>
                  </a:lnTo>
                  <a:lnTo>
                    <a:pt x="2414" y="2149"/>
                  </a:lnTo>
                  <a:lnTo>
                    <a:pt x="2397" y="2196"/>
                  </a:lnTo>
                  <a:lnTo>
                    <a:pt x="2375" y="2240"/>
                  </a:lnTo>
                  <a:lnTo>
                    <a:pt x="2346" y="2284"/>
                  </a:lnTo>
                  <a:lnTo>
                    <a:pt x="2314" y="2322"/>
                  </a:lnTo>
                  <a:lnTo>
                    <a:pt x="2277" y="2355"/>
                  </a:lnTo>
                  <a:lnTo>
                    <a:pt x="2237" y="2385"/>
                  </a:lnTo>
                  <a:lnTo>
                    <a:pt x="2195" y="2410"/>
                  </a:lnTo>
                  <a:lnTo>
                    <a:pt x="2151" y="2428"/>
                  </a:lnTo>
                  <a:lnTo>
                    <a:pt x="2104" y="2443"/>
                  </a:lnTo>
                  <a:lnTo>
                    <a:pt x="2057" y="2452"/>
                  </a:lnTo>
                  <a:lnTo>
                    <a:pt x="1272" y="3279"/>
                  </a:lnTo>
                  <a:lnTo>
                    <a:pt x="1575" y="2123"/>
                  </a:lnTo>
                  <a:lnTo>
                    <a:pt x="1565" y="2070"/>
                  </a:lnTo>
                  <a:lnTo>
                    <a:pt x="1563" y="2017"/>
                  </a:lnTo>
                  <a:lnTo>
                    <a:pt x="1567" y="1962"/>
                  </a:lnTo>
                  <a:lnTo>
                    <a:pt x="1578" y="1909"/>
                  </a:lnTo>
                  <a:lnTo>
                    <a:pt x="1595" y="1856"/>
                  </a:lnTo>
                  <a:lnTo>
                    <a:pt x="1620" y="1805"/>
                  </a:lnTo>
                  <a:lnTo>
                    <a:pt x="1633" y="1785"/>
                  </a:lnTo>
                  <a:lnTo>
                    <a:pt x="1648" y="1767"/>
                  </a:lnTo>
                  <a:lnTo>
                    <a:pt x="1599" y="1742"/>
                  </a:lnTo>
                  <a:lnTo>
                    <a:pt x="2797" y="640"/>
                  </a:lnTo>
                  <a:close/>
                  <a:moveTo>
                    <a:pt x="2033" y="291"/>
                  </a:moveTo>
                  <a:lnTo>
                    <a:pt x="1919" y="294"/>
                  </a:lnTo>
                  <a:lnTo>
                    <a:pt x="1807" y="305"/>
                  </a:lnTo>
                  <a:lnTo>
                    <a:pt x="1697" y="324"/>
                  </a:lnTo>
                  <a:lnTo>
                    <a:pt x="1589" y="349"/>
                  </a:lnTo>
                  <a:lnTo>
                    <a:pt x="1484" y="380"/>
                  </a:lnTo>
                  <a:lnTo>
                    <a:pt x="1381" y="418"/>
                  </a:lnTo>
                  <a:lnTo>
                    <a:pt x="1282" y="461"/>
                  </a:lnTo>
                  <a:lnTo>
                    <a:pt x="1185" y="511"/>
                  </a:lnTo>
                  <a:lnTo>
                    <a:pt x="1093" y="566"/>
                  </a:lnTo>
                  <a:lnTo>
                    <a:pt x="1005" y="627"/>
                  </a:lnTo>
                  <a:lnTo>
                    <a:pt x="921" y="692"/>
                  </a:lnTo>
                  <a:lnTo>
                    <a:pt x="840" y="764"/>
                  </a:lnTo>
                  <a:lnTo>
                    <a:pt x="765" y="839"/>
                  </a:lnTo>
                  <a:lnTo>
                    <a:pt x="693" y="920"/>
                  </a:lnTo>
                  <a:lnTo>
                    <a:pt x="627" y="1004"/>
                  </a:lnTo>
                  <a:lnTo>
                    <a:pt x="567" y="1092"/>
                  </a:lnTo>
                  <a:lnTo>
                    <a:pt x="511" y="1184"/>
                  </a:lnTo>
                  <a:lnTo>
                    <a:pt x="461" y="1281"/>
                  </a:lnTo>
                  <a:lnTo>
                    <a:pt x="418" y="1380"/>
                  </a:lnTo>
                  <a:lnTo>
                    <a:pt x="380" y="1482"/>
                  </a:lnTo>
                  <a:lnTo>
                    <a:pt x="349" y="1587"/>
                  </a:lnTo>
                  <a:lnTo>
                    <a:pt x="324" y="1695"/>
                  </a:lnTo>
                  <a:lnTo>
                    <a:pt x="305" y="1805"/>
                  </a:lnTo>
                  <a:lnTo>
                    <a:pt x="294" y="1918"/>
                  </a:lnTo>
                  <a:lnTo>
                    <a:pt x="291" y="2033"/>
                  </a:lnTo>
                  <a:lnTo>
                    <a:pt x="294" y="2146"/>
                  </a:lnTo>
                  <a:lnTo>
                    <a:pt x="305" y="2259"/>
                  </a:lnTo>
                  <a:lnTo>
                    <a:pt x="324" y="2370"/>
                  </a:lnTo>
                  <a:lnTo>
                    <a:pt x="349" y="2478"/>
                  </a:lnTo>
                  <a:lnTo>
                    <a:pt x="380" y="2583"/>
                  </a:lnTo>
                  <a:lnTo>
                    <a:pt x="418" y="2685"/>
                  </a:lnTo>
                  <a:lnTo>
                    <a:pt x="461" y="2784"/>
                  </a:lnTo>
                  <a:lnTo>
                    <a:pt x="511" y="2881"/>
                  </a:lnTo>
                  <a:lnTo>
                    <a:pt x="567" y="2972"/>
                  </a:lnTo>
                  <a:lnTo>
                    <a:pt x="627" y="3061"/>
                  </a:lnTo>
                  <a:lnTo>
                    <a:pt x="693" y="3145"/>
                  </a:lnTo>
                  <a:lnTo>
                    <a:pt x="765" y="3226"/>
                  </a:lnTo>
                  <a:lnTo>
                    <a:pt x="840" y="3301"/>
                  </a:lnTo>
                  <a:lnTo>
                    <a:pt x="921" y="3372"/>
                  </a:lnTo>
                  <a:lnTo>
                    <a:pt x="1005" y="3438"/>
                  </a:lnTo>
                  <a:lnTo>
                    <a:pt x="1093" y="3499"/>
                  </a:lnTo>
                  <a:lnTo>
                    <a:pt x="1185" y="3553"/>
                  </a:lnTo>
                  <a:lnTo>
                    <a:pt x="1282" y="3604"/>
                  </a:lnTo>
                  <a:lnTo>
                    <a:pt x="1381" y="3647"/>
                  </a:lnTo>
                  <a:lnTo>
                    <a:pt x="1484" y="3684"/>
                  </a:lnTo>
                  <a:lnTo>
                    <a:pt x="1589" y="3717"/>
                  </a:lnTo>
                  <a:lnTo>
                    <a:pt x="1697" y="3741"/>
                  </a:lnTo>
                  <a:lnTo>
                    <a:pt x="1807" y="3759"/>
                  </a:lnTo>
                  <a:lnTo>
                    <a:pt x="1919" y="3770"/>
                  </a:lnTo>
                  <a:lnTo>
                    <a:pt x="2033" y="3773"/>
                  </a:lnTo>
                  <a:lnTo>
                    <a:pt x="2148" y="3770"/>
                  </a:lnTo>
                  <a:lnTo>
                    <a:pt x="2261" y="3759"/>
                  </a:lnTo>
                  <a:lnTo>
                    <a:pt x="2372" y="3741"/>
                  </a:lnTo>
                  <a:lnTo>
                    <a:pt x="2480" y="3717"/>
                  </a:lnTo>
                  <a:lnTo>
                    <a:pt x="2585" y="3684"/>
                  </a:lnTo>
                  <a:lnTo>
                    <a:pt x="2688" y="3647"/>
                  </a:lnTo>
                  <a:lnTo>
                    <a:pt x="2787" y="3604"/>
                  </a:lnTo>
                  <a:lnTo>
                    <a:pt x="2882" y="3553"/>
                  </a:lnTo>
                  <a:lnTo>
                    <a:pt x="2975" y="3499"/>
                  </a:lnTo>
                  <a:lnTo>
                    <a:pt x="3064" y="3438"/>
                  </a:lnTo>
                  <a:lnTo>
                    <a:pt x="3148" y="3372"/>
                  </a:lnTo>
                  <a:lnTo>
                    <a:pt x="3229" y="3301"/>
                  </a:lnTo>
                  <a:lnTo>
                    <a:pt x="3304" y="3226"/>
                  </a:lnTo>
                  <a:lnTo>
                    <a:pt x="3375" y="3145"/>
                  </a:lnTo>
                  <a:lnTo>
                    <a:pt x="3442" y="3061"/>
                  </a:lnTo>
                  <a:lnTo>
                    <a:pt x="3502" y="2972"/>
                  </a:lnTo>
                  <a:lnTo>
                    <a:pt x="3557" y="2881"/>
                  </a:lnTo>
                  <a:lnTo>
                    <a:pt x="3607" y="2784"/>
                  </a:lnTo>
                  <a:lnTo>
                    <a:pt x="3651" y="2685"/>
                  </a:lnTo>
                  <a:lnTo>
                    <a:pt x="3688" y="2583"/>
                  </a:lnTo>
                  <a:lnTo>
                    <a:pt x="3720" y="2478"/>
                  </a:lnTo>
                  <a:lnTo>
                    <a:pt x="3745" y="2370"/>
                  </a:lnTo>
                  <a:lnTo>
                    <a:pt x="3762" y="2259"/>
                  </a:lnTo>
                  <a:lnTo>
                    <a:pt x="3773" y="2146"/>
                  </a:lnTo>
                  <a:lnTo>
                    <a:pt x="3777" y="2033"/>
                  </a:lnTo>
                  <a:lnTo>
                    <a:pt x="3773" y="1918"/>
                  </a:lnTo>
                  <a:lnTo>
                    <a:pt x="3762" y="1805"/>
                  </a:lnTo>
                  <a:lnTo>
                    <a:pt x="3745" y="1695"/>
                  </a:lnTo>
                  <a:lnTo>
                    <a:pt x="3720" y="1587"/>
                  </a:lnTo>
                  <a:lnTo>
                    <a:pt x="3688" y="1482"/>
                  </a:lnTo>
                  <a:lnTo>
                    <a:pt x="3651" y="1380"/>
                  </a:lnTo>
                  <a:lnTo>
                    <a:pt x="3607" y="1281"/>
                  </a:lnTo>
                  <a:lnTo>
                    <a:pt x="3557" y="1184"/>
                  </a:lnTo>
                  <a:lnTo>
                    <a:pt x="3502" y="1092"/>
                  </a:lnTo>
                  <a:lnTo>
                    <a:pt x="3442" y="1004"/>
                  </a:lnTo>
                  <a:lnTo>
                    <a:pt x="3375" y="920"/>
                  </a:lnTo>
                  <a:lnTo>
                    <a:pt x="3304" y="839"/>
                  </a:lnTo>
                  <a:lnTo>
                    <a:pt x="3229" y="764"/>
                  </a:lnTo>
                  <a:lnTo>
                    <a:pt x="3148" y="692"/>
                  </a:lnTo>
                  <a:lnTo>
                    <a:pt x="3064" y="627"/>
                  </a:lnTo>
                  <a:lnTo>
                    <a:pt x="2975" y="566"/>
                  </a:lnTo>
                  <a:lnTo>
                    <a:pt x="2882" y="511"/>
                  </a:lnTo>
                  <a:lnTo>
                    <a:pt x="2787" y="461"/>
                  </a:lnTo>
                  <a:lnTo>
                    <a:pt x="2688" y="418"/>
                  </a:lnTo>
                  <a:lnTo>
                    <a:pt x="2585" y="380"/>
                  </a:lnTo>
                  <a:lnTo>
                    <a:pt x="2480" y="349"/>
                  </a:lnTo>
                  <a:lnTo>
                    <a:pt x="2372" y="324"/>
                  </a:lnTo>
                  <a:lnTo>
                    <a:pt x="2261" y="305"/>
                  </a:lnTo>
                  <a:lnTo>
                    <a:pt x="2148" y="294"/>
                  </a:lnTo>
                  <a:lnTo>
                    <a:pt x="2033" y="291"/>
                  </a:lnTo>
                  <a:close/>
                  <a:moveTo>
                    <a:pt x="2033" y="0"/>
                  </a:moveTo>
                  <a:lnTo>
                    <a:pt x="2158" y="4"/>
                  </a:lnTo>
                  <a:lnTo>
                    <a:pt x="2279" y="15"/>
                  </a:lnTo>
                  <a:lnTo>
                    <a:pt x="2399" y="33"/>
                  </a:lnTo>
                  <a:lnTo>
                    <a:pt x="2517" y="58"/>
                  </a:lnTo>
                  <a:lnTo>
                    <a:pt x="2632" y="90"/>
                  </a:lnTo>
                  <a:lnTo>
                    <a:pt x="2744" y="127"/>
                  </a:lnTo>
                  <a:lnTo>
                    <a:pt x="2852" y="172"/>
                  </a:lnTo>
                  <a:lnTo>
                    <a:pt x="2959" y="223"/>
                  </a:lnTo>
                  <a:lnTo>
                    <a:pt x="3060" y="278"/>
                  </a:lnTo>
                  <a:lnTo>
                    <a:pt x="3159" y="340"/>
                  </a:lnTo>
                  <a:lnTo>
                    <a:pt x="3253" y="407"/>
                  </a:lnTo>
                  <a:lnTo>
                    <a:pt x="3344" y="478"/>
                  </a:lnTo>
                  <a:lnTo>
                    <a:pt x="3430" y="555"/>
                  </a:lnTo>
                  <a:lnTo>
                    <a:pt x="3512" y="637"/>
                  </a:lnTo>
                  <a:lnTo>
                    <a:pt x="3590" y="723"/>
                  </a:lnTo>
                  <a:lnTo>
                    <a:pt x="3662" y="814"/>
                  </a:lnTo>
                  <a:lnTo>
                    <a:pt x="3729" y="909"/>
                  </a:lnTo>
                  <a:lnTo>
                    <a:pt x="3791" y="1006"/>
                  </a:lnTo>
                  <a:lnTo>
                    <a:pt x="3846" y="1109"/>
                  </a:lnTo>
                  <a:lnTo>
                    <a:pt x="3896" y="1214"/>
                  </a:lnTo>
                  <a:lnTo>
                    <a:pt x="3940" y="1323"/>
                  </a:lnTo>
                  <a:lnTo>
                    <a:pt x="3979" y="1435"/>
                  </a:lnTo>
                  <a:lnTo>
                    <a:pt x="4010" y="1550"/>
                  </a:lnTo>
                  <a:lnTo>
                    <a:pt x="4036" y="1667"/>
                  </a:lnTo>
                  <a:lnTo>
                    <a:pt x="4053" y="1787"/>
                  </a:lnTo>
                  <a:lnTo>
                    <a:pt x="4064" y="1909"/>
                  </a:lnTo>
                  <a:lnTo>
                    <a:pt x="4068" y="2033"/>
                  </a:lnTo>
                  <a:lnTo>
                    <a:pt x="4064" y="2156"/>
                  </a:lnTo>
                  <a:lnTo>
                    <a:pt x="4053" y="2277"/>
                  </a:lnTo>
                  <a:lnTo>
                    <a:pt x="4036" y="2397"/>
                  </a:lnTo>
                  <a:lnTo>
                    <a:pt x="4010" y="2515"/>
                  </a:lnTo>
                  <a:lnTo>
                    <a:pt x="3979" y="2630"/>
                  </a:lnTo>
                  <a:lnTo>
                    <a:pt x="3940" y="2741"/>
                  </a:lnTo>
                  <a:lnTo>
                    <a:pt x="3896" y="2850"/>
                  </a:lnTo>
                  <a:lnTo>
                    <a:pt x="3846" y="2956"/>
                  </a:lnTo>
                  <a:lnTo>
                    <a:pt x="3791" y="3058"/>
                  </a:lnTo>
                  <a:lnTo>
                    <a:pt x="3729" y="3156"/>
                  </a:lnTo>
                  <a:lnTo>
                    <a:pt x="3662" y="3250"/>
                  </a:lnTo>
                  <a:lnTo>
                    <a:pt x="3590" y="3342"/>
                  </a:lnTo>
                  <a:lnTo>
                    <a:pt x="3512" y="3427"/>
                  </a:lnTo>
                  <a:lnTo>
                    <a:pt x="3430" y="3509"/>
                  </a:lnTo>
                  <a:lnTo>
                    <a:pt x="3344" y="3587"/>
                  </a:lnTo>
                  <a:lnTo>
                    <a:pt x="3253" y="3658"/>
                  </a:lnTo>
                  <a:lnTo>
                    <a:pt x="3159" y="3725"/>
                  </a:lnTo>
                  <a:lnTo>
                    <a:pt x="3060" y="3787"/>
                  </a:lnTo>
                  <a:lnTo>
                    <a:pt x="2959" y="3843"/>
                  </a:lnTo>
                  <a:lnTo>
                    <a:pt x="2852" y="3893"/>
                  </a:lnTo>
                  <a:lnTo>
                    <a:pt x="2744" y="3937"/>
                  </a:lnTo>
                  <a:lnTo>
                    <a:pt x="2632" y="3975"/>
                  </a:lnTo>
                  <a:lnTo>
                    <a:pt x="2517" y="4006"/>
                  </a:lnTo>
                  <a:lnTo>
                    <a:pt x="2399" y="4032"/>
                  </a:lnTo>
                  <a:lnTo>
                    <a:pt x="2279" y="4049"/>
                  </a:lnTo>
                  <a:lnTo>
                    <a:pt x="2158" y="4060"/>
                  </a:lnTo>
                  <a:lnTo>
                    <a:pt x="2033" y="4064"/>
                  </a:lnTo>
                  <a:lnTo>
                    <a:pt x="1911" y="4060"/>
                  </a:lnTo>
                  <a:lnTo>
                    <a:pt x="1788" y="4049"/>
                  </a:lnTo>
                  <a:lnTo>
                    <a:pt x="1668" y="4032"/>
                  </a:lnTo>
                  <a:lnTo>
                    <a:pt x="1552" y="4006"/>
                  </a:lnTo>
                  <a:lnTo>
                    <a:pt x="1437" y="3975"/>
                  </a:lnTo>
                  <a:lnTo>
                    <a:pt x="1324" y="3937"/>
                  </a:lnTo>
                  <a:lnTo>
                    <a:pt x="1215" y="3893"/>
                  </a:lnTo>
                  <a:lnTo>
                    <a:pt x="1110" y="3843"/>
                  </a:lnTo>
                  <a:lnTo>
                    <a:pt x="1007" y="3787"/>
                  </a:lnTo>
                  <a:lnTo>
                    <a:pt x="909" y="3725"/>
                  </a:lnTo>
                  <a:lnTo>
                    <a:pt x="814" y="3658"/>
                  </a:lnTo>
                  <a:lnTo>
                    <a:pt x="724" y="3587"/>
                  </a:lnTo>
                  <a:lnTo>
                    <a:pt x="637" y="3509"/>
                  </a:lnTo>
                  <a:lnTo>
                    <a:pt x="555" y="3427"/>
                  </a:lnTo>
                  <a:lnTo>
                    <a:pt x="479" y="3342"/>
                  </a:lnTo>
                  <a:lnTo>
                    <a:pt x="407" y="3250"/>
                  </a:lnTo>
                  <a:lnTo>
                    <a:pt x="340" y="3156"/>
                  </a:lnTo>
                  <a:lnTo>
                    <a:pt x="278" y="3058"/>
                  </a:lnTo>
                  <a:lnTo>
                    <a:pt x="223" y="2956"/>
                  </a:lnTo>
                  <a:lnTo>
                    <a:pt x="172" y="2850"/>
                  </a:lnTo>
                  <a:lnTo>
                    <a:pt x="127" y="2741"/>
                  </a:lnTo>
                  <a:lnTo>
                    <a:pt x="90" y="2630"/>
                  </a:lnTo>
                  <a:lnTo>
                    <a:pt x="58" y="2515"/>
                  </a:lnTo>
                  <a:lnTo>
                    <a:pt x="33" y="2397"/>
                  </a:lnTo>
                  <a:lnTo>
                    <a:pt x="15" y="2277"/>
                  </a:lnTo>
                  <a:lnTo>
                    <a:pt x="3" y="2156"/>
                  </a:lnTo>
                  <a:lnTo>
                    <a:pt x="0" y="2033"/>
                  </a:lnTo>
                  <a:lnTo>
                    <a:pt x="3" y="1909"/>
                  </a:lnTo>
                  <a:lnTo>
                    <a:pt x="15" y="1787"/>
                  </a:lnTo>
                  <a:lnTo>
                    <a:pt x="33" y="1667"/>
                  </a:lnTo>
                  <a:lnTo>
                    <a:pt x="58" y="1550"/>
                  </a:lnTo>
                  <a:lnTo>
                    <a:pt x="90" y="1435"/>
                  </a:lnTo>
                  <a:lnTo>
                    <a:pt x="127" y="1323"/>
                  </a:lnTo>
                  <a:lnTo>
                    <a:pt x="172" y="1214"/>
                  </a:lnTo>
                  <a:lnTo>
                    <a:pt x="223" y="1109"/>
                  </a:lnTo>
                  <a:lnTo>
                    <a:pt x="278" y="1006"/>
                  </a:lnTo>
                  <a:lnTo>
                    <a:pt x="340" y="909"/>
                  </a:lnTo>
                  <a:lnTo>
                    <a:pt x="407" y="814"/>
                  </a:lnTo>
                  <a:lnTo>
                    <a:pt x="479" y="723"/>
                  </a:lnTo>
                  <a:lnTo>
                    <a:pt x="555" y="637"/>
                  </a:lnTo>
                  <a:lnTo>
                    <a:pt x="637" y="555"/>
                  </a:lnTo>
                  <a:lnTo>
                    <a:pt x="724" y="478"/>
                  </a:lnTo>
                  <a:lnTo>
                    <a:pt x="814" y="407"/>
                  </a:lnTo>
                  <a:lnTo>
                    <a:pt x="909" y="340"/>
                  </a:lnTo>
                  <a:lnTo>
                    <a:pt x="1007" y="278"/>
                  </a:lnTo>
                  <a:lnTo>
                    <a:pt x="1110" y="223"/>
                  </a:lnTo>
                  <a:lnTo>
                    <a:pt x="1215" y="172"/>
                  </a:lnTo>
                  <a:lnTo>
                    <a:pt x="1324" y="127"/>
                  </a:lnTo>
                  <a:lnTo>
                    <a:pt x="1437" y="90"/>
                  </a:lnTo>
                  <a:lnTo>
                    <a:pt x="1552" y="58"/>
                  </a:lnTo>
                  <a:lnTo>
                    <a:pt x="1668" y="33"/>
                  </a:lnTo>
                  <a:lnTo>
                    <a:pt x="1788" y="15"/>
                  </a:lnTo>
                  <a:lnTo>
                    <a:pt x="1911" y="4"/>
                  </a:lnTo>
                  <a:lnTo>
                    <a:pt x="2033"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ource Sans Pro"/>
              </a:endParaRPr>
            </a:p>
          </p:txBody>
        </p:sp>
      </p:grpSp>
      <p:cxnSp>
        <p:nvCxnSpPr>
          <p:cNvPr id="63" name="Straight Connector 62"/>
          <p:cNvCxnSpPr/>
          <p:nvPr/>
        </p:nvCxnSpPr>
        <p:spPr>
          <a:xfrm>
            <a:off x="0" y="3976886"/>
            <a:ext cx="12192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up)">
                                      <p:cBhvr>
                                        <p:cTn id="11" dur="500"/>
                                        <p:tgtEl>
                                          <p:spTgt spid="6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p:bldLst>
  </p:timing>
</p:sld>
</file>

<file path=ppt/theme/theme1.xml><?xml version="1.0" encoding="utf-8"?>
<a:theme xmlns:a="http://schemas.openxmlformats.org/drawingml/2006/main" name="Office Theme">
  <a:themeElements>
    <a:clrScheme name="chris">
      <a:dk1>
        <a:sysClr val="windowText" lastClr="000000"/>
      </a:dk1>
      <a:lt1>
        <a:sysClr val="window" lastClr="FFFFFF"/>
      </a:lt1>
      <a:dk2>
        <a:srgbClr val="44546A"/>
      </a:dk2>
      <a:lt2>
        <a:srgbClr val="E7E6E6"/>
      </a:lt2>
      <a:accent1>
        <a:srgbClr val="82BC41"/>
      </a:accent1>
      <a:accent2>
        <a:srgbClr val="E3E935"/>
      </a:accent2>
      <a:accent3>
        <a:srgbClr val="0086BF"/>
      </a:accent3>
      <a:accent4>
        <a:srgbClr val="009639"/>
      </a:accent4>
      <a:accent5>
        <a:srgbClr val="425563"/>
      </a:accent5>
      <a:accent6>
        <a:srgbClr val="212721"/>
      </a:accent6>
      <a:hlink>
        <a:srgbClr val="82BC41"/>
      </a:hlink>
      <a:folHlink>
        <a:srgbClr val="0086B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022CEA-1CCC-4F6D-AEF2-8C6321271513}"/>
</file>

<file path=customXml/itemProps2.xml><?xml version="1.0" encoding="utf-8"?>
<ds:datastoreItem xmlns:ds="http://schemas.openxmlformats.org/officeDocument/2006/customXml" ds:itemID="{282819CB-BE67-408A-9B34-69A19339BE33}">
  <ds:schemaRefs>
    <ds:schemaRef ds:uri="http://schemas.microsoft.com/sharepoint/v3/contenttype/forms"/>
  </ds:schemaRefs>
</ds:datastoreItem>
</file>

<file path=customXml/itemProps3.xml><?xml version="1.0" encoding="utf-8"?>
<ds:datastoreItem xmlns:ds="http://schemas.openxmlformats.org/officeDocument/2006/customXml" ds:itemID="{C6446159-CA36-4186-B3D6-2555DFAF9617}"/>
</file>

<file path=docProps/app.xml><?xml version="1.0" encoding="utf-8"?>
<Properties xmlns="http://schemas.openxmlformats.org/officeDocument/2006/extended-properties" xmlns:vt="http://schemas.openxmlformats.org/officeDocument/2006/docPropsVTypes">
  <TotalTime>8790</TotalTime>
  <Words>1868</Words>
  <Application>Microsoft Macintosh PowerPoint</Application>
  <PresentationFormat>Widescreen</PresentationFormat>
  <Paragraphs>252</Paragraphs>
  <Slides>11</Slides>
  <Notes>7</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11</vt:i4>
      </vt:variant>
    </vt:vector>
  </HeadingPairs>
  <TitlesOfParts>
    <vt:vector size="30" baseType="lpstr">
      <vt:lpstr>MS PGothic</vt:lpstr>
      <vt:lpstr>MS PGothic</vt:lpstr>
      <vt:lpstr>Arial</vt:lpstr>
      <vt:lpstr>Avenir Book</vt:lpstr>
      <vt:lpstr>Calibri</vt:lpstr>
      <vt:lpstr>Calibri Light</vt:lpstr>
      <vt:lpstr>Lucida Grande</vt:lpstr>
      <vt:lpstr>Mangal</vt:lpstr>
      <vt:lpstr>OfficinaSanITCBol</vt:lpstr>
      <vt:lpstr>Roboto Condensed</vt:lpstr>
      <vt:lpstr>Roboto Condensed Light</vt:lpstr>
      <vt:lpstr>Sosa Regular</vt:lpstr>
      <vt:lpstr>Source Sans Pro</vt:lpstr>
      <vt:lpstr>Source Sans Pro Semibold</vt:lpstr>
      <vt:lpstr>SymbolMT</vt:lpstr>
      <vt:lpstr>Wingdings</vt:lpstr>
      <vt:lpstr>Office Theme</vt:lpstr>
      <vt:lpstr>1_Office Theme</vt:lpstr>
      <vt:lpstr>2_Office Theme</vt:lpstr>
      <vt:lpstr>Introduction to Perfecto</vt:lpstr>
      <vt:lpstr>Introducing Perfecto</vt:lpstr>
      <vt:lpstr>Purpose Built Solution: DIY vs. Perfecto</vt:lpstr>
      <vt:lpstr>Perfecto – Platform for Continuous Testing as a Service</vt:lpstr>
      <vt:lpstr>One Lab Architected for Digital Quality at High Velocity</vt:lpstr>
      <vt:lpstr>Enterprise Grade Cloud</vt:lpstr>
      <vt:lpstr>DevOps Bridge:  Increasing Toolchain Efficiency</vt:lpstr>
      <vt:lpstr>DigitalZoom™ Reports - Visibility, Traceability, Fast Analysis</vt:lpstr>
      <vt:lpstr>One Script, One Lab for all Digital Platforms</vt:lpstr>
      <vt:lpstr>Ulta Beauty – Increase eCommerce Revenue - Faster TTM</vt:lpstr>
      <vt:lpstr>Introduction to Perfecto</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CFD changes tracking</dc:title>
  <dc:creator>Carlo Cadet</dc:creator>
  <cp:lastModifiedBy>Yaron White</cp:lastModifiedBy>
  <cp:revision>41</cp:revision>
  <dcterms:modified xsi:type="dcterms:W3CDTF">2018-09-25T12:30:49Z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